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0"/>
  </p:notesMasterIdLst>
  <p:sldIdLst>
    <p:sldId id="299" r:id="rId3"/>
    <p:sldId id="333" r:id="rId4"/>
    <p:sldId id="338" r:id="rId5"/>
    <p:sldId id="335" r:id="rId6"/>
    <p:sldId id="336" r:id="rId7"/>
    <p:sldId id="310" r:id="rId8"/>
    <p:sldId id="339" r:id="rId9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4D"/>
    <a:srgbClr val="1F88C8"/>
    <a:srgbClr val="78F8FF"/>
    <a:srgbClr val="8EABDE"/>
    <a:srgbClr val="8FACE1"/>
    <a:srgbClr val="F50736"/>
    <a:srgbClr val="5DD8F2"/>
    <a:srgbClr val="A4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3" autoAdjust="0"/>
  </p:normalViewPr>
  <p:slideViewPr>
    <p:cSldViewPr snapToGrid="0">
      <p:cViewPr>
        <p:scale>
          <a:sx n="100" d="100"/>
          <a:sy n="100" d="100"/>
        </p:scale>
        <p:origin x="-294" y="-114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7D4EB-5801-4666-913B-39D810A8D1C1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00EC4-BA27-4F85-8DAC-7109E24A1E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9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9E72C-7CE2-4229-BEF5-76000C7CD76A}" type="slidenum">
              <a:rPr lang="en-GB"/>
              <a:pPr/>
              <a:t>2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00EC4-BA27-4F85-8DAC-7109E24A1E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0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66E4B1D-ADB2-4F15-8389-44110F300007}" type="datetimeFigureOut">
              <a:rPr lang="en-GB" smtClean="0"/>
              <a:t>06/03/2013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50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/>
              <a:pPr>
                <a:defRPr/>
              </a:pPr>
              <a:t>06-03-2013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6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-376237" y="5816600"/>
            <a:ext cx="71199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indent="0" algn="ctr">
              <a:buNone/>
            </a:pPr>
            <a:r>
              <a:rPr lang="en-GB" sz="2000" dirty="0" smtClean="0"/>
              <a:t>Hospitality </a:t>
            </a:r>
            <a:r>
              <a:rPr lang="en-GB" sz="2000" dirty="0"/>
              <a:t>Visiting Fellows</a:t>
            </a:r>
          </a:p>
          <a:p>
            <a:pPr marL="0" indent="0" algn="ctr">
              <a:buNone/>
            </a:pPr>
            <a:r>
              <a:rPr lang="en-GB" sz="2000" dirty="0"/>
              <a:t>March 6</a:t>
            </a:r>
            <a:r>
              <a:rPr lang="en-GB" sz="2000" baseline="30000" dirty="0"/>
              <a:t>th</a:t>
            </a:r>
            <a:r>
              <a:rPr lang="en-GB" sz="2000" dirty="0"/>
              <a:t> </a:t>
            </a:r>
            <a:r>
              <a:rPr lang="en-GB" sz="2000" dirty="0" smtClean="0"/>
              <a:t>2013</a:t>
            </a:r>
          </a:p>
          <a:p>
            <a:pPr marL="0" indent="0" algn="ctr">
              <a:buNone/>
            </a:pPr>
            <a:r>
              <a:rPr lang="en-GB" sz="2000" dirty="0" smtClean="0"/>
              <a:t>Alisha Ali, </a:t>
            </a:r>
            <a:r>
              <a:rPr lang="en-GB" sz="2000" dirty="0" err="1" smtClean="0"/>
              <a:t>Ph.D</a:t>
            </a:r>
            <a:endParaRPr lang="en-GB" sz="2000" dirty="0"/>
          </a:p>
          <a:p>
            <a:pPr defTabSz="801688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614362" y="4968875"/>
            <a:ext cx="53292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chemeClr val="tx2"/>
                </a:solidFill>
              </a:rPr>
              <a:t>ICT for Sustainable Tourism 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old sams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2095500" cy="2724150"/>
          </a:xfrm>
          <a:prstGeom prst="rect">
            <a:avLst/>
          </a:prstGeom>
          <a:noFill/>
        </p:spPr>
      </p:pic>
      <p:pic>
        <p:nvPicPr>
          <p:cNvPr id="13317" name="Picture 5" descr="old_ra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65613"/>
            <a:ext cx="2474912" cy="2592387"/>
          </a:xfrm>
          <a:prstGeom prst="rect">
            <a:avLst/>
          </a:prstGeom>
          <a:noFill/>
        </p:spPr>
      </p:pic>
      <p:pic>
        <p:nvPicPr>
          <p:cNvPr id="13318" name="Picture 6" descr="small old 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7512" y="4984750"/>
            <a:ext cx="2376488" cy="1873250"/>
          </a:xfrm>
          <a:prstGeom prst="rect">
            <a:avLst/>
          </a:prstGeom>
          <a:noFill/>
        </p:spPr>
      </p:pic>
      <p:pic>
        <p:nvPicPr>
          <p:cNvPr id="13320" name="Picture 8" descr="computer diskettes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8680"/>
            <a:ext cx="2339975" cy="1863725"/>
          </a:xfrm>
          <a:prstGeom prst="rect">
            <a:avLst/>
          </a:prstGeom>
          <a:noFill/>
        </p:spPr>
      </p:pic>
      <p:pic>
        <p:nvPicPr>
          <p:cNvPr id="13321" name="Picture 9" descr="Acorn_Archi440_System_S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88640"/>
            <a:ext cx="2430462" cy="2735263"/>
          </a:xfrm>
          <a:prstGeom prst="rect">
            <a:avLst/>
          </a:prstGeom>
          <a:noFill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3284984"/>
            <a:ext cx="2264956" cy="18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2080660">
            <a:off x="3203848" y="39330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Imposter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051720" y="2636912"/>
            <a:ext cx="1008112" cy="7920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96136" y="2780928"/>
            <a:ext cx="1008112" cy="72008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32512" y="5021560"/>
            <a:ext cx="1152128" cy="2880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771800" y="5373216"/>
            <a:ext cx="576064" cy="14401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3924722" y="2780134"/>
            <a:ext cx="576064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2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dirty="0"/>
              <a:t>My </a:t>
            </a:r>
            <a:r>
              <a:rPr lang="en-GB" b="1" dirty="0" smtClean="0"/>
              <a:t>Journey</a:t>
            </a:r>
            <a:endParaRPr lang="en-US" b="1" dirty="0" smtClean="0">
              <a:latin typeface="Arial" charset="0"/>
              <a:ea typeface="ＭＳ Ｐゴシック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6" y="1490353"/>
            <a:ext cx="4231630" cy="47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bsaa2\Desktop\9780415673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490353"/>
            <a:ext cx="345142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12" b="4212"/>
          <a:stretch>
            <a:fillRect/>
          </a:stretch>
        </p:blipFill>
        <p:spPr>
          <a:xfrm>
            <a:off x="539552" y="692696"/>
            <a:ext cx="8229600" cy="56180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48217" t="239" r="-12847" b="-239"/>
          <a:stretch/>
        </p:blipFill>
        <p:spPr>
          <a:xfrm>
            <a:off x="-1126976" y="548680"/>
            <a:ext cx="9659416" cy="59060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FCDA7-3DE4-48E9-ADC9-81842AFF8C3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70C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ombinationstegning 3"/>
          <p:cNvSpPr/>
          <p:nvPr/>
        </p:nvSpPr>
        <p:spPr>
          <a:xfrm>
            <a:off x="0" y="4216400"/>
            <a:ext cx="9144000" cy="2667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2667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2654300"/>
                </a:lnTo>
                <a:lnTo>
                  <a:pt x="0" y="2667000"/>
                </a:lnTo>
                <a:cubicBezTo>
                  <a:pt x="4233" y="1621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9702" name="Rectangle 5"/>
          <p:cNvSpPr txBox="1">
            <a:spLocks noChangeArrowheads="1"/>
          </p:cNvSpPr>
          <p:nvPr/>
        </p:nvSpPr>
        <p:spPr bwMode="gray">
          <a:xfrm>
            <a:off x="874713" y="284163"/>
            <a:ext cx="38401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4000" b="1" dirty="0" smtClean="0"/>
              <a:t>The Future?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874712" y="1361361"/>
            <a:ext cx="6745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C0FF4D"/>
                </a:solidFill>
              </a:rPr>
              <a:t> </a:t>
            </a:r>
            <a:r>
              <a:rPr lang="en-GB" sz="3200" b="1" dirty="0" smtClean="0">
                <a:solidFill>
                  <a:srgbClr val="C0FF4D"/>
                </a:solidFill>
              </a:rPr>
              <a:t>The </a:t>
            </a:r>
            <a:r>
              <a:rPr lang="en-GB" sz="3200" b="1" dirty="0">
                <a:solidFill>
                  <a:srgbClr val="C0FF4D"/>
                </a:solidFill>
              </a:rPr>
              <a:t>t</a:t>
            </a:r>
            <a:r>
              <a:rPr lang="en-GB" sz="3200" b="1" dirty="0" smtClean="0">
                <a:solidFill>
                  <a:srgbClr val="C0FF4D"/>
                </a:solidFill>
              </a:rPr>
              <a:t>echnology environment</a:t>
            </a:r>
          </a:p>
          <a:p>
            <a:endParaRPr lang="en-GB" sz="3200" b="1" dirty="0" smtClean="0">
              <a:solidFill>
                <a:srgbClr val="C0FF4D"/>
              </a:solidFill>
            </a:endParaRPr>
          </a:p>
          <a:p>
            <a:r>
              <a:rPr lang="en-GB" sz="3200" b="1" dirty="0" smtClean="0">
                <a:solidFill>
                  <a:srgbClr val="C0FF4D"/>
                </a:solidFill>
              </a:rPr>
              <a:t>Access devices and interfaces</a:t>
            </a:r>
            <a:endParaRPr lang="en-GB" sz="3200" b="1" dirty="0">
              <a:solidFill>
                <a:srgbClr val="C0FF4D"/>
              </a:solidFill>
            </a:endParaRPr>
          </a:p>
        </p:txBody>
      </p:sp>
      <p:pic>
        <p:nvPicPr>
          <p:cNvPr id="1026" name="Picture 2" descr="C:\Users\sbsaa2\Desktop\sixthsense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9" y="3543300"/>
            <a:ext cx="2343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bsaa2\Desktop\Bildschirmfoto-2012-05-20-um-02_47_42-750x6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15" y="3543300"/>
            <a:ext cx="259638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bsaa2\Desktop\google-glass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4" y="3543300"/>
            <a:ext cx="2660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8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914400" y="1722438"/>
            <a:ext cx="7380288" cy="373221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13317" name="Tekstboks 9"/>
          <p:cNvSpPr txBox="1">
            <a:spLocks noChangeArrowheads="1"/>
          </p:cNvSpPr>
          <p:nvPr/>
        </p:nvSpPr>
        <p:spPr bwMode="auto">
          <a:xfrm>
            <a:off x="669925" y="3057525"/>
            <a:ext cx="6997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defRPr/>
            </a:pPr>
            <a:r>
              <a:rPr lang="da-DK" sz="6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ＭＳ Ｐゴシック" pitchFamily="-97" charset="-128"/>
              </a:rPr>
              <a:t>Thank You</a:t>
            </a:r>
            <a:endParaRPr lang="da-DK" sz="6000" dirty="0">
              <a:solidFill>
                <a:schemeClr val="bg2">
                  <a:lumMod val="10000"/>
                </a:schemeClr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7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</TotalTime>
  <Words>34</Words>
  <Application>Microsoft Office PowerPoint</Application>
  <PresentationFormat>On-screen Show (4:3)</PresentationFormat>
  <Paragraphs>15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Kontortema</vt:lpstr>
      <vt:lpstr>PowerPoint Presentation</vt:lpstr>
      <vt:lpstr>PowerPoint Presentation</vt:lpstr>
      <vt:lpstr>My Journey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Ali, Alisha</dc:creator>
  <cp:lastModifiedBy>Michel Altan</cp:lastModifiedBy>
  <cp:revision>328</cp:revision>
  <dcterms:modified xsi:type="dcterms:W3CDTF">2013-03-06T11:03:33Z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