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sldIdLst>
    <p:sldId id="323" r:id="rId5"/>
    <p:sldId id="306" r:id="rId6"/>
    <p:sldId id="280" r:id="rId7"/>
    <p:sldId id="315" r:id="rId8"/>
    <p:sldId id="279" r:id="rId9"/>
    <p:sldId id="294" r:id="rId10"/>
    <p:sldId id="317" r:id="rId11"/>
    <p:sldId id="307" r:id="rId12"/>
    <p:sldId id="303" r:id="rId13"/>
    <p:sldId id="293" r:id="rId14"/>
    <p:sldId id="313" r:id="rId15"/>
    <p:sldId id="318" r:id="rId16"/>
    <p:sldId id="319" r:id="rId17"/>
    <p:sldId id="320" r:id="rId18"/>
    <p:sldId id="316" r:id="rId19"/>
    <p:sldId id="321" r:id="rId20"/>
    <p:sldId id="292" r:id="rId21"/>
    <p:sldId id="287" r:id="rId22"/>
    <p:sldId id="305" r:id="rId23"/>
    <p:sldId id="322"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378FE266-EAE7-36C2-700D-CC9DEE8575D6}" name="Davies-Nind, Lucy" initials="LD" userId="S::saslad@hallam.shu.ac.uk::c05b8415-8f0e-43d5-971f-a55b447c30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DCA4"/>
    <a:srgbClr val="DE0000"/>
    <a:srgbClr val="009EDE"/>
    <a:srgbClr val="F2B816"/>
    <a:srgbClr val="A20000"/>
    <a:srgbClr val="FF7C80"/>
    <a:srgbClr val="FA8AEA"/>
    <a:srgbClr val="B17E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597D28-17DB-B620-AED0-6B290260E6C8}" v="4" dt="2026-02-18T22:26:48.3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EBCA6A-1FC1-4660-BEF7-9E2FD4028C38}" type="doc">
      <dgm:prSet loTypeId="urn:microsoft.com/office/officeart/2005/8/layout/vList5" loCatId="list" qsTypeId="urn:microsoft.com/office/officeart/2005/8/quickstyle/simple3" qsCatId="simple" csTypeId="urn:microsoft.com/office/officeart/2005/8/colors/colorful4" csCatId="colorful" phldr="1"/>
      <dgm:spPr/>
      <dgm:t>
        <a:bodyPr/>
        <a:lstStyle/>
        <a:p>
          <a:endParaRPr lang="en-GB"/>
        </a:p>
      </dgm:t>
    </dgm:pt>
    <dgm:pt modelId="{8CE5DB4C-9D11-45E2-AA0C-9EF3BD3B4CFB}">
      <dgm:prSet phldrT="[Text]"/>
      <dgm:spPr/>
      <dgm:t>
        <a:bodyPr/>
        <a:lstStyle/>
        <a:p>
          <a:r>
            <a:rPr lang="en-GB" b="1"/>
            <a:t>Tackle it</a:t>
          </a:r>
        </a:p>
      </dgm:t>
      <dgm:extLst>
        <a:ext uri="{E40237B7-FDA0-4F09-8148-C483321AD2D9}">
          <dgm14:cNvPr xmlns:dgm14="http://schemas.microsoft.com/office/drawing/2010/diagram" id="0" name="" descr="Tackle it&#10;"/>
        </a:ext>
      </dgm:extLst>
    </dgm:pt>
    <dgm:pt modelId="{854FE495-C46F-4F14-BA4E-D8A7A6138184}" type="parTrans" cxnId="{DE7C3EDA-D50B-4863-B140-4CE147B33FA3}">
      <dgm:prSet/>
      <dgm:spPr/>
      <dgm:t>
        <a:bodyPr/>
        <a:lstStyle/>
        <a:p>
          <a:endParaRPr lang="en-GB"/>
        </a:p>
      </dgm:t>
    </dgm:pt>
    <dgm:pt modelId="{C2FBED86-2243-4A82-8FED-4A3C3EFC6EBD}" type="sibTrans" cxnId="{DE7C3EDA-D50B-4863-B140-4CE147B33FA3}">
      <dgm:prSet/>
      <dgm:spPr/>
      <dgm:t>
        <a:bodyPr/>
        <a:lstStyle/>
        <a:p>
          <a:endParaRPr lang="en-GB"/>
        </a:p>
      </dgm:t>
    </dgm:pt>
    <dgm:pt modelId="{D43A5EFF-6E65-458C-8749-D6424F8FBA8E}">
      <dgm:prSet phldrT="[Text]"/>
      <dgm:spPr/>
      <dgm:t>
        <a:bodyPr/>
        <a:lstStyle/>
        <a:p>
          <a:pPr>
            <a:buFontTx/>
            <a:buNone/>
          </a:pPr>
          <a:r>
            <a:rPr lang="en-GB">
              <a:latin typeface="Century Gothic" panose="020B0502020202020204" pitchFamily="34" charset="0"/>
            </a:rPr>
            <a:t>  If it’s quick, easy or straight forward </a:t>
          </a:r>
          <a:endParaRPr lang="en-GB"/>
        </a:p>
      </dgm:t>
      <dgm:extLst>
        <a:ext uri="{E40237B7-FDA0-4F09-8148-C483321AD2D9}">
          <dgm14:cNvPr xmlns:dgm14="http://schemas.microsoft.com/office/drawing/2010/diagram" id="0" name="" descr="If it’s quick, easy or straight forward "/>
        </a:ext>
      </dgm:extLst>
    </dgm:pt>
    <dgm:pt modelId="{DF6EF771-6237-4A75-8A5E-B89D22B9EBA8}" type="parTrans" cxnId="{CCDECDD4-1E14-41EB-98FD-21A16AA3BAAF}">
      <dgm:prSet/>
      <dgm:spPr/>
      <dgm:t>
        <a:bodyPr/>
        <a:lstStyle/>
        <a:p>
          <a:endParaRPr lang="en-GB"/>
        </a:p>
      </dgm:t>
    </dgm:pt>
    <dgm:pt modelId="{074EEF8B-24E9-4ACB-AEBD-C5346E31D32D}" type="sibTrans" cxnId="{CCDECDD4-1E14-41EB-98FD-21A16AA3BAAF}">
      <dgm:prSet/>
      <dgm:spPr/>
      <dgm:t>
        <a:bodyPr/>
        <a:lstStyle/>
        <a:p>
          <a:endParaRPr lang="en-GB"/>
        </a:p>
      </dgm:t>
    </dgm:pt>
    <dgm:pt modelId="{44B1DB60-C324-4F91-AC1C-0D0BB8C99F21}">
      <dgm:prSet phldrT="[Text]"/>
      <dgm:spPr/>
      <dgm:t>
        <a:bodyPr/>
        <a:lstStyle/>
        <a:p>
          <a:r>
            <a:rPr lang="en-GB" b="1"/>
            <a:t>Task it</a:t>
          </a:r>
        </a:p>
      </dgm:t>
      <dgm:extLst>
        <a:ext uri="{E40237B7-FDA0-4F09-8148-C483321AD2D9}">
          <dgm14:cNvPr xmlns:dgm14="http://schemas.microsoft.com/office/drawing/2010/diagram" id="0" name="" descr="Task it&#10;"/>
        </a:ext>
      </dgm:extLst>
    </dgm:pt>
    <dgm:pt modelId="{C0747B69-264A-4649-B3C1-CEE1DE640C9B}" type="parTrans" cxnId="{9A7C311E-DA8B-4833-9346-E822F82A604B}">
      <dgm:prSet/>
      <dgm:spPr/>
      <dgm:t>
        <a:bodyPr/>
        <a:lstStyle/>
        <a:p>
          <a:endParaRPr lang="en-GB"/>
        </a:p>
      </dgm:t>
    </dgm:pt>
    <dgm:pt modelId="{C94B316D-6319-4EEC-BC43-4566376C941F}" type="sibTrans" cxnId="{9A7C311E-DA8B-4833-9346-E822F82A604B}">
      <dgm:prSet/>
      <dgm:spPr/>
      <dgm:t>
        <a:bodyPr/>
        <a:lstStyle/>
        <a:p>
          <a:endParaRPr lang="en-GB"/>
        </a:p>
      </dgm:t>
    </dgm:pt>
    <dgm:pt modelId="{00582A51-E8E7-40C6-A2BB-7398488E4AED}">
      <dgm:prSet phldrT="[Text]"/>
      <dgm:spPr/>
      <dgm:t>
        <a:bodyPr/>
        <a:lstStyle/>
        <a:p>
          <a:pPr>
            <a:buNone/>
          </a:pPr>
          <a:r>
            <a:rPr lang="en-GB">
              <a:latin typeface="Century Gothic" panose="020B0502020202020204" pitchFamily="34" charset="0"/>
            </a:rPr>
            <a:t>  If it needs a bit more thought and attention</a:t>
          </a:r>
          <a:endParaRPr lang="en-GB"/>
        </a:p>
      </dgm:t>
      <dgm:extLst>
        <a:ext uri="{E40237B7-FDA0-4F09-8148-C483321AD2D9}">
          <dgm14:cNvPr xmlns:dgm14="http://schemas.microsoft.com/office/drawing/2010/diagram" id="0" name="" descr="  If it needs a bit more thought and attention&#10;"/>
        </a:ext>
      </dgm:extLst>
    </dgm:pt>
    <dgm:pt modelId="{A56EEB0B-59C8-485F-9AFC-0B12A958B051}" type="parTrans" cxnId="{DDDA60CC-71B1-465F-9DF0-8977D6DC4554}">
      <dgm:prSet/>
      <dgm:spPr/>
      <dgm:t>
        <a:bodyPr/>
        <a:lstStyle/>
        <a:p>
          <a:endParaRPr lang="en-GB"/>
        </a:p>
      </dgm:t>
    </dgm:pt>
    <dgm:pt modelId="{0203ED78-2A03-4931-B3DC-0A0A7E1AC629}" type="sibTrans" cxnId="{DDDA60CC-71B1-465F-9DF0-8977D6DC4554}">
      <dgm:prSet/>
      <dgm:spPr/>
      <dgm:t>
        <a:bodyPr/>
        <a:lstStyle/>
        <a:p>
          <a:endParaRPr lang="en-GB"/>
        </a:p>
      </dgm:t>
    </dgm:pt>
    <dgm:pt modelId="{BE9209A5-8465-4D20-BAFF-688F10928ECB}">
      <dgm:prSet phldrT="[Text]"/>
      <dgm:spPr/>
      <dgm:t>
        <a:bodyPr/>
        <a:lstStyle/>
        <a:p>
          <a:r>
            <a:rPr lang="en-GB" b="1"/>
            <a:t>Toss it out</a:t>
          </a:r>
        </a:p>
      </dgm:t>
      <dgm:extLst>
        <a:ext uri="{E40237B7-FDA0-4F09-8148-C483321AD2D9}">
          <dgm14:cNvPr xmlns:dgm14="http://schemas.microsoft.com/office/drawing/2010/diagram" id="0" name="" descr="Toss it&#10;"/>
        </a:ext>
      </dgm:extLst>
    </dgm:pt>
    <dgm:pt modelId="{25E98B5E-184C-49AA-BFDF-929BA6D12F0E}" type="parTrans" cxnId="{06B8A07D-CEDF-483A-BD49-BC17197066B9}">
      <dgm:prSet/>
      <dgm:spPr/>
      <dgm:t>
        <a:bodyPr/>
        <a:lstStyle/>
        <a:p>
          <a:endParaRPr lang="en-GB"/>
        </a:p>
      </dgm:t>
    </dgm:pt>
    <dgm:pt modelId="{FF896D83-AC06-4F2E-9DF9-718365B95891}" type="sibTrans" cxnId="{06B8A07D-CEDF-483A-BD49-BC17197066B9}">
      <dgm:prSet/>
      <dgm:spPr/>
      <dgm:t>
        <a:bodyPr/>
        <a:lstStyle/>
        <a:p>
          <a:endParaRPr lang="en-GB"/>
        </a:p>
      </dgm:t>
    </dgm:pt>
    <dgm:pt modelId="{90D7837B-DA60-40B2-B033-C8FC77C88E19}">
      <dgm:prSet phldrT="[Text]"/>
      <dgm:spPr/>
      <dgm:t>
        <a:bodyPr/>
        <a:lstStyle/>
        <a:p>
          <a:pPr>
            <a:buNone/>
          </a:pPr>
          <a:r>
            <a:rPr lang="en-GB">
              <a:latin typeface="Century Gothic" panose="020B0502020202020204" pitchFamily="34" charset="0"/>
            </a:rPr>
            <a:t>  If it’s unimportant</a:t>
          </a:r>
          <a:endParaRPr lang="en-GB"/>
        </a:p>
      </dgm:t>
      <dgm:extLst>
        <a:ext uri="{E40237B7-FDA0-4F09-8148-C483321AD2D9}">
          <dgm14:cNvPr xmlns:dgm14="http://schemas.microsoft.com/office/drawing/2010/diagram" id="0" name="" descr="  If it’s unimportant&#10;"/>
        </a:ext>
      </dgm:extLst>
    </dgm:pt>
    <dgm:pt modelId="{0DE89AF2-6CF1-461C-8586-E321F8889DB0}" type="parTrans" cxnId="{2456CD5B-3B31-4D19-B634-7BD298FDE297}">
      <dgm:prSet/>
      <dgm:spPr/>
      <dgm:t>
        <a:bodyPr/>
        <a:lstStyle/>
        <a:p>
          <a:endParaRPr lang="en-GB"/>
        </a:p>
      </dgm:t>
    </dgm:pt>
    <dgm:pt modelId="{9005BC8E-2F15-451D-B6EE-73D7618CF2F9}" type="sibTrans" cxnId="{2456CD5B-3B31-4D19-B634-7BD298FDE297}">
      <dgm:prSet/>
      <dgm:spPr/>
      <dgm:t>
        <a:bodyPr/>
        <a:lstStyle/>
        <a:p>
          <a:endParaRPr lang="en-GB"/>
        </a:p>
      </dgm:t>
    </dgm:pt>
    <dgm:pt modelId="{0209DAE6-35EB-470F-B3FA-813EB8F4B73F}">
      <dgm:prSet/>
      <dgm:spPr/>
      <dgm:t>
        <a:bodyPr/>
        <a:lstStyle/>
        <a:p>
          <a:r>
            <a:rPr lang="en-GB" b="1"/>
            <a:t>Transfer it</a:t>
          </a:r>
        </a:p>
      </dgm:t>
      <dgm:extLst>
        <a:ext uri="{E40237B7-FDA0-4F09-8148-C483321AD2D9}">
          <dgm14:cNvPr xmlns:dgm14="http://schemas.microsoft.com/office/drawing/2010/diagram" id="0" name="" descr="Transfer it&#10;"/>
        </a:ext>
      </dgm:extLst>
    </dgm:pt>
    <dgm:pt modelId="{0031EE7D-1497-410C-8A61-1FF0D9B51E0D}" type="parTrans" cxnId="{7D950217-DFCA-4C82-AC4E-197DBE9814AC}">
      <dgm:prSet/>
      <dgm:spPr/>
      <dgm:t>
        <a:bodyPr/>
        <a:lstStyle/>
        <a:p>
          <a:endParaRPr lang="en-GB"/>
        </a:p>
      </dgm:t>
    </dgm:pt>
    <dgm:pt modelId="{9302F909-B6BB-4131-A229-CCF864C686F9}" type="sibTrans" cxnId="{7D950217-DFCA-4C82-AC4E-197DBE9814AC}">
      <dgm:prSet/>
      <dgm:spPr/>
      <dgm:t>
        <a:bodyPr/>
        <a:lstStyle/>
        <a:p>
          <a:endParaRPr lang="en-GB"/>
        </a:p>
      </dgm:t>
    </dgm:pt>
    <dgm:pt modelId="{A1CEBF34-0F60-4A74-9B3F-25DAABDC88D7}">
      <dgm:prSet/>
      <dgm:spPr/>
      <dgm:t>
        <a:bodyPr/>
        <a:lstStyle/>
        <a:p>
          <a:pPr>
            <a:buNone/>
          </a:pPr>
          <a:r>
            <a:rPr lang="en-GB">
              <a:latin typeface="Century Gothic" panose="020B0502020202020204" pitchFamily="34" charset="0"/>
            </a:rPr>
            <a:t>  Unsure, need clarification or help to deal with it</a:t>
          </a:r>
          <a:endParaRPr lang="en-GB"/>
        </a:p>
      </dgm:t>
      <dgm:extLst>
        <a:ext uri="{E40237B7-FDA0-4F09-8148-C483321AD2D9}">
          <dgm14:cNvPr xmlns:dgm14="http://schemas.microsoft.com/office/drawing/2010/diagram" id="0" name="" descr="  Unsure, need clarification or help to deal with it&#10;"/>
        </a:ext>
      </dgm:extLst>
    </dgm:pt>
    <dgm:pt modelId="{F3B651F6-0038-435A-A7EE-BEB001B6A881}" type="parTrans" cxnId="{C3B201E5-9AC1-45D5-9657-32DEAAF15D3C}">
      <dgm:prSet/>
      <dgm:spPr/>
      <dgm:t>
        <a:bodyPr/>
        <a:lstStyle/>
        <a:p>
          <a:endParaRPr lang="en-GB"/>
        </a:p>
      </dgm:t>
    </dgm:pt>
    <dgm:pt modelId="{8577D17C-38E6-415D-920E-0E2BA8B98D70}" type="sibTrans" cxnId="{C3B201E5-9AC1-45D5-9657-32DEAAF15D3C}">
      <dgm:prSet/>
      <dgm:spPr/>
      <dgm:t>
        <a:bodyPr/>
        <a:lstStyle/>
        <a:p>
          <a:endParaRPr lang="en-GB"/>
        </a:p>
      </dgm:t>
    </dgm:pt>
    <dgm:pt modelId="{BF076D9C-45C9-4CEF-A5EE-F48882C4EDB8}" type="pres">
      <dgm:prSet presAssocID="{44EBCA6A-1FC1-4660-BEF7-9E2FD4028C38}" presName="Name0" presStyleCnt="0">
        <dgm:presLayoutVars>
          <dgm:dir/>
          <dgm:animLvl val="lvl"/>
          <dgm:resizeHandles val="exact"/>
        </dgm:presLayoutVars>
      </dgm:prSet>
      <dgm:spPr/>
    </dgm:pt>
    <dgm:pt modelId="{19849B38-7382-4C20-B0D9-37C79624D05C}" type="pres">
      <dgm:prSet presAssocID="{8CE5DB4C-9D11-45E2-AA0C-9EF3BD3B4CFB}" presName="linNode" presStyleCnt="0"/>
      <dgm:spPr/>
    </dgm:pt>
    <dgm:pt modelId="{6970798E-EC1E-4965-ADE9-CA162283FE8D}" type="pres">
      <dgm:prSet presAssocID="{8CE5DB4C-9D11-45E2-AA0C-9EF3BD3B4CFB}" presName="parentText" presStyleLbl="node1" presStyleIdx="0" presStyleCnt="4" custScaleX="109737" custLinFactX="1" custLinFactNeighborX="100000" custLinFactNeighborY="-208">
        <dgm:presLayoutVars>
          <dgm:chMax val="1"/>
          <dgm:bulletEnabled val="1"/>
        </dgm:presLayoutVars>
      </dgm:prSet>
      <dgm:spPr/>
    </dgm:pt>
    <dgm:pt modelId="{0696A2A0-D480-4AF6-81A7-5C381B017896}" type="pres">
      <dgm:prSet presAssocID="{8CE5DB4C-9D11-45E2-AA0C-9EF3BD3B4CFB}" presName="descendantText" presStyleLbl="alignAccFollowNode1" presStyleIdx="0" presStyleCnt="4" custScaleX="88668" custLinFactNeighborX="-97610" custLinFactNeighborY="-1040">
        <dgm:presLayoutVars>
          <dgm:bulletEnabled val="1"/>
        </dgm:presLayoutVars>
      </dgm:prSet>
      <dgm:spPr/>
    </dgm:pt>
    <dgm:pt modelId="{5E4EE14B-190C-4759-BB6B-F2959B90B29C}" type="pres">
      <dgm:prSet presAssocID="{C2FBED86-2243-4A82-8FED-4A3C3EFC6EBD}" presName="sp" presStyleCnt="0"/>
      <dgm:spPr/>
    </dgm:pt>
    <dgm:pt modelId="{0BA98D98-7017-4CE0-8F91-7C1A8E0DA50B}" type="pres">
      <dgm:prSet presAssocID="{44B1DB60-C324-4F91-AC1C-0D0BB8C99F21}" presName="linNode" presStyleCnt="0"/>
      <dgm:spPr/>
    </dgm:pt>
    <dgm:pt modelId="{BF9CF20D-165E-43E1-8CD5-B3C48885484D}" type="pres">
      <dgm:prSet presAssocID="{44B1DB60-C324-4F91-AC1C-0D0BB8C99F21}" presName="parentText" presStyleLbl="node1" presStyleIdx="1" presStyleCnt="4" custScaleX="109737" custLinFactNeighborX="100000" custLinFactNeighborY="-70">
        <dgm:presLayoutVars>
          <dgm:chMax val="1"/>
          <dgm:bulletEnabled val="1"/>
        </dgm:presLayoutVars>
      </dgm:prSet>
      <dgm:spPr/>
    </dgm:pt>
    <dgm:pt modelId="{91322002-E566-4413-A634-0868C759F79C}" type="pres">
      <dgm:prSet presAssocID="{44B1DB60-C324-4F91-AC1C-0D0BB8C99F21}" presName="descendantText" presStyleLbl="alignAccFollowNode1" presStyleIdx="1" presStyleCnt="4" custScaleX="88668" custLinFactNeighborX="-98218" custLinFactNeighborY="2348">
        <dgm:presLayoutVars>
          <dgm:bulletEnabled val="1"/>
        </dgm:presLayoutVars>
      </dgm:prSet>
      <dgm:spPr/>
    </dgm:pt>
    <dgm:pt modelId="{C5DF7C1A-8B12-4938-BA3B-635728260B6D}" type="pres">
      <dgm:prSet presAssocID="{C94B316D-6319-4EEC-BC43-4566376C941F}" presName="sp" presStyleCnt="0"/>
      <dgm:spPr/>
    </dgm:pt>
    <dgm:pt modelId="{BBC89115-0AEB-4E33-8BEB-D8E6E50A1C20}" type="pres">
      <dgm:prSet presAssocID="{BE9209A5-8465-4D20-BAFF-688F10928ECB}" presName="linNode" presStyleCnt="0"/>
      <dgm:spPr/>
    </dgm:pt>
    <dgm:pt modelId="{6E7E2830-6DB5-4C26-8C19-FE197C1BC9A9}" type="pres">
      <dgm:prSet presAssocID="{BE9209A5-8465-4D20-BAFF-688F10928ECB}" presName="parentText" presStyleLbl="node1" presStyleIdx="2" presStyleCnt="4" custScaleX="109737" custLinFactNeighborX="100000" custLinFactNeighborY="163">
        <dgm:presLayoutVars>
          <dgm:chMax val="1"/>
          <dgm:bulletEnabled val="1"/>
        </dgm:presLayoutVars>
      </dgm:prSet>
      <dgm:spPr/>
    </dgm:pt>
    <dgm:pt modelId="{06723592-4FE9-4302-AC96-7BB9066618CB}" type="pres">
      <dgm:prSet presAssocID="{BE9209A5-8465-4D20-BAFF-688F10928ECB}" presName="descendantText" presStyleLbl="alignAccFollowNode1" presStyleIdx="2" presStyleCnt="4" custScaleX="88668" custLinFactNeighborX="-98024" custLinFactNeighborY="2280">
        <dgm:presLayoutVars>
          <dgm:bulletEnabled val="1"/>
        </dgm:presLayoutVars>
      </dgm:prSet>
      <dgm:spPr/>
    </dgm:pt>
    <dgm:pt modelId="{55E96B14-8872-4D97-B11C-A22E12DC9301}" type="pres">
      <dgm:prSet presAssocID="{FF896D83-AC06-4F2E-9DF9-718365B95891}" presName="sp" presStyleCnt="0"/>
      <dgm:spPr/>
    </dgm:pt>
    <dgm:pt modelId="{A18D7E26-962D-4AC9-AE96-5DC5C5875E8E}" type="pres">
      <dgm:prSet presAssocID="{0209DAE6-35EB-470F-B3FA-813EB8F4B73F}" presName="linNode" presStyleCnt="0"/>
      <dgm:spPr/>
    </dgm:pt>
    <dgm:pt modelId="{9B452C77-68BA-49AA-A4F5-6DA55BDA630B}" type="pres">
      <dgm:prSet presAssocID="{0209DAE6-35EB-470F-B3FA-813EB8F4B73F}" presName="parentText" presStyleLbl="node1" presStyleIdx="3" presStyleCnt="4" custScaleX="109737" custLinFactNeighborX="100000" custLinFactNeighborY="2032">
        <dgm:presLayoutVars>
          <dgm:chMax val="1"/>
          <dgm:bulletEnabled val="1"/>
        </dgm:presLayoutVars>
      </dgm:prSet>
      <dgm:spPr/>
    </dgm:pt>
    <dgm:pt modelId="{2B7521E0-F88A-4C81-BBC1-B76E87553202}" type="pres">
      <dgm:prSet presAssocID="{0209DAE6-35EB-470F-B3FA-813EB8F4B73F}" presName="descendantText" presStyleLbl="alignAccFollowNode1" presStyleIdx="3" presStyleCnt="4" custScaleX="88668" custLinFactNeighborX="-98218">
        <dgm:presLayoutVars>
          <dgm:bulletEnabled val="1"/>
        </dgm:presLayoutVars>
      </dgm:prSet>
      <dgm:spPr/>
    </dgm:pt>
  </dgm:ptLst>
  <dgm:cxnLst>
    <dgm:cxn modelId="{70FB7F16-A09B-44B3-8D02-982EF3F67415}" type="presOf" srcId="{44EBCA6A-1FC1-4660-BEF7-9E2FD4028C38}" destId="{BF076D9C-45C9-4CEF-A5EE-F48882C4EDB8}" srcOrd="0" destOrd="0" presId="urn:microsoft.com/office/officeart/2005/8/layout/vList5"/>
    <dgm:cxn modelId="{7D950217-DFCA-4C82-AC4E-197DBE9814AC}" srcId="{44EBCA6A-1FC1-4660-BEF7-9E2FD4028C38}" destId="{0209DAE6-35EB-470F-B3FA-813EB8F4B73F}" srcOrd="3" destOrd="0" parTransId="{0031EE7D-1497-410C-8A61-1FF0D9B51E0D}" sibTransId="{9302F909-B6BB-4131-A229-CCF864C686F9}"/>
    <dgm:cxn modelId="{41475E19-E256-44E9-8B6D-218B38E1412F}" type="presOf" srcId="{00582A51-E8E7-40C6-A2BB-7398488E4AED}" destId="{91322002-E566-4413-A634-0868C759F79C}" srcOrd="0" destOrd="0" presId="urn:microsoft.com/office/officeart/2005/8/layout/vList5"/>
    <dgm:cxn modelId="{1E27E41D-D39C-4BF3-BE7E-DC6D905E7189}" type="presOf" srcId="{0209DAE6-35EB-470F-B3FA-813EB8F4B73F}" destId="{9B452C77-68BA-49AA-A4F5-6DA55BDA630B}" srcOrd="0" destOrd="0" presId="urn:microsoft.com/office/officeart/2005/8/layout/vList5"/>
    <dgm:cxn modelId="{9A7C311E-DA8B-4833-9346-E822F82A604B}" srcId="{44EBCA6A-1FC1-4660-BEF7-9E2FD4028C38}" destId="{44B1DB60-C324-4F91-AC1C-0D0BB8C99F21}" srcOrd="1" destOrd="0" parTransId="{C0747B69-264A-4649-B3C1-CEE1DE640C9B}" sibTransId="{C94B316D-6319-4EEC-BC43-4566376C941F}"/>
    <dgm:cxn modelId="{6533E72B-D051-466D-B0CE-474F410C21C2}" type="presOf" srcId="{90D7837B-DA60-40B2-B033-C8FC77C88E19}" destId="{06723592-4FE9-4302-AC96-7BB9066618CB}" srcOrd="0" destOrd="0" presId="urn:microsoft.com/office/officeart/2005/8/layout/vList5"/>
    <dgm:cxn modelId="{2456CD5B-3B31-4D19-B634-7BD298FDE297}" srcId="{BE9209A5-8465-4D20-BAFF-688F10928ECB}" destId="{90D7837B-DA60-40B2-B033-C8FC77C88E19}" srcOrd="0" destOrd="0" parTransId="{0DE89AF2-6CF1-461C-8586-E321F8889DB0}" sibTransId="{9005BC8E-2F15-451D-B6EE-73D7618CF2F9}"/>
    <dgm:cxn modelId="{5B3C8068-B14C-4C4C-AF22-20B4D267928D}" type="presOf" srcId="{8CE5DB4C-9D11-45E2-AA0C-9EF3BD3B4CFB}" destId="{6970798E-EC1E-4965-ADE9-CA162283FE8D}" srcOrd="0" destOrd="0" presId="urn:microsoft.com/office/officeart/2005/8/layout/vList5"/>
    <dgm:cxn modelId="{FD000B4D-0B71-4242-8FEE-EF5377795D50}" type="presOf" srcId="{D43A5EFF-6E65-458C-8749-D6424F8FBA8E}" destId="{0696A2A0-D480-4AF6-81A7-5C381B017896}" srcOrd="0" destOrd="0" presId="urn:microsoft.com/office/officeart/2005/8/layout/vList5"/>
    <dgm:cxn modelId="{06B8A07D-CEDF-483A-BD49-BC17197066B9}" srcId="{44EBCA6A-1FC1-4660-BEF7-9E2FD4028C38}" destId="{BE9209A5-8465-4D20-BAFF-688F10928ECB}" srcOrd="2" destOrd="0" parTransId="{25E98B5E-184C-49AA-BFDF-929BA6D12F0E}" sibTransId="{FF896D83-AC06-4F2E-9DF9-718365B95891}"/>
    <dgm:cxn modelId="{43C52888-6FD7-443A-9135-ADF794B7BB13}" type="presOf" srcId="{44B1DB60-C324-4F91-AC1C-0D0BB8C99F21}" destId="{BF9CF20D-165E-43E1-8CD5-B3C48885484D}" srcOrd="0" destOrd="0" presId="urn:microsoft.com/office/officeart/2005/8/layout/vList5"/>
    <dgm:cxn modelId="{DDDA60CC-71B1-465F-9DF0-8977D6DC4554}" srcId="{44B1DB60-C324-4F91-AC1C-0D0BB8C99F21}" destId="{00582A51-E8E7-40C6-A2BB-7398488E4AED}" srcOrd="0" destOrd="0" parTransId="{A56EEB0B-59C8-485F-9AFC-0B12A958B051}" sibTransId="{0203ED78-2A03-4931-B3DC-0A0A7E1AC629}"/>
    <dgm:cxn modelId="{BEE496CD-835B-4D60-9E64-72D746A0F101}" type="presOf" srcId="{BE9209A5-8465-4D20-BAFF-688F10928ECB}" destId="{6E7E2830-6DB5-4C26-8C19-FE197C1BC9A9}" srcOrd="0" destOrd="0" presId="urn:microsoft.com/office/officeart/2005/8/layout/vList5"/>
    <dgm:cxn modelId="{CCDECDD4-1E14-41EB-98FD-21A16AA3BAAF}" srcId="{8CE5DB4C-9D11-45E2-AA0C-9EF3BD3B4CFB}" destId="{D43A5EFF-6E65-458C-8749-D6424F8FBA8E}" srcOrd="0" destOrd="0" parTransId="{DF6EF771-6237-4A75-8A5E-B89D22B9EBA8}" sibTransId="{074EEF8B-24E9-4ACB-AEBD-C5346E31D32D}"/>
    <dgm:cxn modelId="{DE7C3EDA-D50B-4863-B140-4CE147B33FA3}" srcId="{44EBCA6A-1FC1-4660-BEF7-9E2FD4028C38}" destId="{8CE5DB4C-9D11-45E2-AA0C-9EF3BD3B4CFB}" srcOrd="0" destOrd="0" parTransId="{854FE495-C46F-4F14-BA4E-D8A7A6138184}" sibTransId="{C2FBED86-2243-4A82-8FED-4A3C3EFC6EBD}"/>
    <dgm:cxn modelId="{C3B201E5-9AC1-45D5-9657-32DEAAF15D3C}" srcId="{0209DAE6-35EB-470F-B3FA-813EB8F4B73F}" destId="{A1CEBF34-0F60-4A74-9B3F-25DAABDC88D7}" srcOrd="0" destOrd="0" parTransId="{F3B651F6-0038-435A-A7EE-BEB001B6A881}" sibTransId="{8577D17C-38E6-415D-920E-0E2BA8B98D70}"/>
    <dgm:cxn modelId="{E3DEA2FE-C843-4A0E-B16F-78502DD9991D}" type="presOf" srcId="{A1CEBF34-0F60-4A74-9B3F-25DAABDC88D7}" destId="{2B7521E0-F88A-4C81-BBC1-B76E87553202}" srcOrd="0" destOrd="0" presId="urn:microsoft.com/office/officeart/2005/8/layout/vList5"/>
    <dgm:cxn modelId="{9C49EF14-86E2-4B29-A876-980808A492DE}" type="presParOf" srcId="{BF076D9C-45C9-4CEF-A5EE-F48882C4EDB8}" destId="{19849B38-7382-4C20-B0D9-37C79624D05C}" srcOrd="0" destOrd="0" presId="urn:microsoft.com/office/officeart/2005/8/layout/vList5"/>
    <dgm:cxn modelId="{9E51BA36-2077-4CCC-BC93-BF24243A933E}" type="presParOf" srcId="{19849B38-7382-4C20-B0D9-37C79624D05C}" destId="{6970798E-EC1E-4965-ADE9-CA162283FE8D}" srcOrd="0" destOrd="0" presId="urn:microsoft.com/office/officeart/2005/8/layout/vList5"/>
    <dgm:cxn modelId="{8523B4E5-37B4-4EA7-9158-B85B344A7576}" type="presParOf" srcId="{19849B38-7382-4C20-B0D9-37C79624D05C}" destId="{0696A2A0-D480-4AF6-81A7-5C381B017896}" srcOrd="1" destOrd="0" presId="urn:microsoft.com/office/officeart/2005/8/layout/vList5"/>
    <dgm:cxn modelId="{82B34763-F2A7-4B49-8277-99A585A98694}" type="presParOf" srcId="{BF076D9C-45C9-4CEF-A5EE-F48882C4EDB8}" destId="{5E4EE14B-190C-4759-BB6B-F2959B90B29C}" srcOrd="1" destOrd="0" presId="urn:microsoft.com/office/officeart/2005/8/layout/vList5"/>
    <dgm:cxn modelId="{CE4976AB-EC5A-4518-8420-2CA27AFC1993}" type="presParOf" srcId="{BF076D9C-45C9-4CEF-A5EE-F48882C4EDB8}" destId="{0BA98D98-7017-4CE0-8F91-7C1A8E0DA50B}" srcOrd="2" destOrd="0" presId="urn:microsoft.com/office/officeart/2005/8/layout/vList5"/>
    <dgm:cxn modelId="{4513745A-E5D0-4693-832E-E9BD66A3D792}" type="presParOf" srcId="{0BA98D98-7017-4CE0-8F91-7C1A8E0DA50B}" destId="{BF9CF20D-165E-43E1-8CD5-B3C48885484D}" srcOrd="0" destOrd="0" presId="urn:microsoft.com/office/officeart/2005/8/layout/vList5"/>
    <dgm:cxn modelId="{8AADE40D-B77E-4A58-AADF-2D8F420411AD}" type="presParOf" srcId="{0BA98D98-7017-4CE0-8F91-7C1A8E0DA50B}" destId="{91322002-E566-4413-A634-0868C759F79C}" srcOrd="1" destOrd="0" presId="urn:microsoft.com/office/officeart/2005/8/layout/vList5"/>
    <dgm:cxn modelId="{0815F326-C224-47F6-94A8-67FFBD31ACCA}" type="presParOf" srcId="{BF076D9C-45C9-4CEF-A5EE-F48882C4EDB8}" destId="{C5DF7C1A-8B12-4938-BA3B-635728260B6D}" srcOrd="3" destOrd="0" presId="urn:microsoft.com/office/officeart/2005/8/layout/vList5"/>
    <dgm:cxn modelId="{073FEB7E-FC31-4553-B732-6B495FBC0871}" type="presParOf" srcId="{BF076D9C-45C9-4CEF-A5EE-F48882C4EDB8}" destId="{BBC89115-0AEB-4E33-8BEB-D8E6E50A1C20}" srcOrd="4" destOrd="0" presId="urn:microsoft.com/office/officeart/2005/8/layout/vList5"/>
    <dgm:cxn modelId="{D15A37C0-33FE-4E04-9D94-A56B8031F4A1}" type="presParOf" srcId="{BBC89115-0AEB-4E33-8BEB-D8E6E50A1C20}" destId="{6E7E2830-6DB5-4C26-8C19-FE197C1BC9A9}" srcOrd="0" destOrd="0" presId="urn:microsoft.com/office/officeart/2005/8/layout/vList5"/>
    <dgm:cxn modelId="{C8965B96-1C12-4CCF-A7FD-B0FAE26024F5}" type="presParOf" srcId="{BBC89115-0AEB-4E33-8BEB-D8E6E50A1C20}" destId="{06723592-4FE9-4302-AC96-7BB9066618CB}" srcOrd="1" destOrd="0" presId="urn:microsoft.com/office/officeart/2005/8/layout/vList5"/>
    <dgm:cxn modelId="{461B7FB4-679E-454B-A7A3-7627FC27A8B3}" type="presParOf" srcId="{BF076D9C-45C9-4CEF-A5EE-F48882C4EDB8}" destId="{55E96B14-8872-4D97-B11C-A22E12DC9301}" srcOrd="5" destOrd="0" presId="urn:microsoft.com/office/officeart/2005/8/layout/vList5"/>
    <dgm:cxn modelId="{6760813C-F1D9-4392-929C-11BFB48F68C2}" type="presParOf" srcId="{BF076D9C-45C9-4CEF-A5EE-F48882C4EDB8}" destId="{A18D7E26-962D-4AC9-AE96-5DC5C5875E8E}" srcOrd="6" destOrd="0" presId="urn:microsoft.com/office/officeart/2005/8/layout/vList5"/>
    <dgm:cxn modelId="{F8433B2F-FD0B-4657-88CD-A2DD8A19E031}" type="presParOf" srcId="{A18D7E26-962D-4AC9-AE96-5DC5C5875E8E}" destId="{9B452C77-68BA-49AA-A4F5-6DA55BDA630B}" srcOrd="0" destOrd="0" presId="urn:microsoft.com/office/officeart/2005/8/layout/vList5"/>
    <dgm:cxn modelId="{78AD8403-7124-4C9B-81BE-DE58C554174D}" type="presParOf" srcId="{A18D7E26-962D-4AC9-AE96-5DC5C5875E8E}" destId="{2B7521E0-F88A-4C81-BBC1-B76E8755320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96A2A0-D480-4AF6-81A7-5C381B017896}">
      <dsp:nvSpPr>
        <dsp:cNvPr id="0" name=""/>
        <dsp:cNvSpPr/>
      </dsp:nvSpPr>
      <dsp:spPr>
        <a:xfrm rot="5400000">
          <a:off x="1100169" y="-766178"/>
          <a:ext cx="654401" cy="2340149"/>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FontTx/>
            <a:buNone/>
          </a:pPr>
          <a:r>
            <a:rPr lang="en-GB" sz="1300" kern="1200">
              <a:latin typeface="Century Gothic" panose="020B0502020202020204" pitchFamily="34" charset="0"/>
            </a:rPr>
            <a:t>  If it’s quick, easy or straight forward </a:t>
          </a:r>
          <a:endParaRPr lang="en-GB" sz="1300" kern="1200"/>
        </a:p>
      </dsp:txBody>
      <dsp:txXfrm rot="-5400000">
        <a:off x="257296" y="108640"/>
        <a:ext cx="2308204" cy="590511"/>
      </dsp:txXfrm>
    </dsp:sp>
    <dsp:sp modelId="{6970798E-EC1E-4965-ADE9-CA162283FE8D}">
      <dsp:nvSpPr>
        <dsp:cNvPr id="0" name=""/>
        <dsp:cNvSpPr/>
      </dsp:nvSpPr>
      <dsp:spPr>
        <a:xfrm>
          <a:off x="2494674" y="0"/>
          <a:ext cx="1629116" cy="818001"/>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GB" sz="2500" b="1" kern="1200"/>
            <a:t>Tackle it</a:t>
          </a:r>
        </a:p>
      </dsp:txBody>
      <dsp:txXfrm>
        <a:off x="2534606" y="39932"/>
        <a:ext cx="1549252" cy="738137"/>
      </dsp:txXfrm>
    </dsp:sp>
    <dsp:sp modelId="{91322002-E566-4413-A634-0868C759F79C}">
      <dsp:nvSpPr>
        <dsp:cNvPr id="0" name=""/>
        <dsp:cNvSpPr/>
      </dsp:nvSpPr>
      <dsp:spPr>
        <a:xfrm rot="5400000">
          <a:off x="1091143" y="114893"/>
          <a:ext cx="654401" cy="2340149"/>
        </a:xfrm>
        <a:prstGeom prst="round2SameRect">
          <a:avLst/>
        </a:prstGeom>
        <a:solidFill>
          <a:schemeClr val="accent4">
            <a:tint val="40000"/>
            <a:alpha val="90000"/>
            <a:hueOff val="3620642"/>
            <a:satOff val="-17082"/>
            <a:lumOff val="-617"/>
            <a:alphaOff val="0"/>
          </a:schemeClr>
        </a:solidFill>
        <a:ln w="6350" cap="flat" cmpd="sng" algn="ctr">
          <a:solidFill>
            <a:schemeClr val="accent4">
              <a:tint val="40000"/>
              <a:alpha val="90000"/>
              <a:hueOff val="3620642"/>
              <a:satOff val="-17082"/>
              <a:lumOff val="-61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None/>
          </a:pPr>
          <a:r>
            <a:rPr lang="en-GB" sz="1300" kern="1200">
              <a:latin typeface="Century Gothic" panose="020B0502020202020204" pitchFamily="34" charset="0"/>
            </a:rPr>
            <a:t>  If it needs a bit more thought and attention</a:t>
          </a:r>
          <a:endParaRPr lang="en-GB" sz="1300" kern="1200"/>
        </a:p>
      </dsp:txBody>
      <dsp:txXfrm rot="-5400000">
        <a:off x="248270" y="989712"/>
        <a:ext cx="2308204" cy="590511"/>
      </dsp:txXfrm>
    </dsp:sp>
    <dsp:sp modelId="{BF9CF20D-165E-43E1-8CD5-B3C48885484D}">
      <dsp:nvSpPr>
        <dsp:cNvPr id="0" name=""/>
        <dsp:cNvSpPr/>
      </dsp:nvSpPr>
      <dsp:spPr>
        <a:xfrm>
          <a:off x="2494674" y="860029"/>
          <a:ext cx="1629116" cy="818001"/>
        </a:xfrm>
        <a:prstGeom prst="roundRect">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GB" sz="2500" b="1" kern="1200"/>
            <a:t>Task it</a:t>
          </a:r>
        </a:p>
      </dsp:txBody>
      <dsp:txXfrm>
        <a:off x="2534606" y="899961"/>
        <a:ext cx="1549252" cy="738137"/>
      </dsp:txXfrm>
    </dsp:sp>
    <dsp:sp modelId="{06723592-4FE9-4302-AC96-7BB9066618CB}">
      <dsp:nvSpPr>
        <dsp:cNvPr id="0" name=""/>
        <dsp:cNvSpPr/>
      </dsp:nvSpPr>
      <dsp:spPr>
        <a:xfrm rot="5400000">
          <a:off x="1094023" y="973350"/>
          <a:ext cx="654401" cy="2340149"/>
        </a:xfrm>
        <a:prstGeom prst="round2SameRect">
          <a:avLst/>
        </a:prstGeom>
        <a:solidFill>
          <a:schemeClr val="accent4">
            <a:tint val="40000"/>
            <a:alpha val="90000"/>
            <a:hueOff val="7241284"/>
            <a:satOff val="-34163"/>
            <a:lumOff val="-1234"/>
            <a:alphaOff val="0"/>
          </a:schemeClr>
        </a:solidFill>
        <a:ln w="6350" cap="flat" cmpd="sng" algn="ctr">
          <a:solidFill>
            <a:schemeClr val="accent4">
              <a:tint val="40000"/>
              <a:alpha val="90000"/>
              <a:hueOff val="7241284"/>
              <a:satOff val="-34163"/>
              <a:lumOff val="-123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None/>
          </a:pPr>
          <a:r>
            <a:rPr lang="en-GB" sz="1300" kern="1200">
              <a:latin typeface="Century Gothic" panose="020B0502020202020204" pitchFamily="34" charset="0"/>
            </a:rPr>
            <a:t>  If it’s unimportant</a:t>
          </a:r>
          <a:endParaRPr lang="en-GB" sz="1300" kern="1200"/>
        </a:p>
      </dsp:txBody>
      <dsp:txXfrm rot="-5400000">
        <a:off x="251150" y="1848169"/>
        <a:ext cx="2308204" cy="590511"/>
      </dsp:txXfrm>
    </dsp:sp>
    <dsp:sp modelId="{6E7E2830-6DB5-4C26-8C19-FE197C1BC9A9}">
      <dsp:nvSpPr>
        <dsp:cNvPr id="0" name=""/>
        <dsp:cNvSpPr/>
      </dsp:nvSpPr>
      <dsp:spPr>
        <a:xfrm>
          <a:off x="2494674" y="1720837"/>
          <a:ext cx="1629116" cy="818001"/>
        </a:xfrm>
        <a:prstGeom prst="roundRect">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b="1" kern="1200"/>
            <a:t>Toss it out</a:t>
          </a:r>
        </a:p>
      </dsp:txBody>
      <dsp:txXfrm>
        <a:off x="2534606" y="1760769"/>
        <a:ext cx="1549252" cy="738137"/>
      </dsp:txXfrm>
    </dsp:sp>
    <dsp:sp modelId="{2B7521E0-F88A-4C81-BBC1-B76E87553202}">
      <dsp:nvSpPr>
        <dsp:cNvPr id="0" name=""/>
        <dsp:cNvSpPr/>
      </dsp:nvSpPr>
      <dsp:spPr>
        <a:xfrm rot="5400000">
          <a:off x="1091143" y="1817331"/>
          <a:ext cx="654401" cy="2340149"/>
        </a:xfrm>
        <a:prstGeom prst="round2SameRect">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None/>
          </a:pPr>
          <a:r>
            <a:rPr lang="en-GB" sz="1300" kern="1200">
              <a:latin typeface="Century Gothic" panose="020B0502020202020204" pitchFamily="34" charset="0"/>
            </a:rPr>
            <a:t>  Unsure, need clarification or help to deal with it</a:t>
          </a:r>
          <a:endParaRPr lang="en-GB" sz="1300" kern="1200"/>
        </a:p>
      </dsp:txBody>
      <dsp:txXfrm rot="-5400000">
        <a:off x="248270" y="2692150"/>
        <a:ext cx="2308204" cy="590511"/>
      </dsp:txXfrm>
    </dsp:sp>
    <dsp:sp modelId="{9B452C77-68BA-49AA-A4F5-6DA55BDA630B}">
      <dsp:nvSpPr>
        <dsp:cNvPr id="0" name=""/>
        <dsp:cNvSpPr/>
      </dsp:nvSpPr>
      <dsp:spPr>
        <a:xfrm>
          <a:off x="2494674" y="2580106"/>
          <a:ext cx="1629116" cy="818001"/>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b="1" kern="1200"/>
            <a:t>Transfer it</a:t>
          </a:r>
        </a:p>
      </dsp:txBody>
      <dsp:txXfrm>
        <a:off x="2534606" y="2620038"/>
        <a:ext cx="1549252" cy="73813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4E2647-2CA6-4286-A194-D0FD92F411DB}" type="datetimeFigureOut">
              <a:rPr lang="en-GB" smtClean="0"/>
              <a:t>18/02/2026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B52946-85DF-4060-8EFF-61F49EE67BD3}" type="slidenum">
              <a:rPr lang="en-GB" smtClean="0"/>
              <a:t>‹#›</a:t>
            </a:fld>
            <a:endParaRPr lang="en-GB"/>
          </a:p>
        </p:txBody>
      </p:sp>
    </p:spTree>
    <p:extLst>
      <p:ext uri="{BB962C8B-B14F-4D97-AF65-F5344CB8AC3E}">
        <p14:creationId xmlns:p14="http://schemas.microsoft.com/office/powerpoint/2010/main" val="2127150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EB52946-85DF-4060-8EFF-61F49EE67BD3}" type="slidenum">
              <a:rPr lang="en-GB" smtClean="0"/>
              <a:t>1</a:t>
            </a:fld>
            <a:endParaRPr lang="en-GB"/>
          </a:p>
        </p:txBody>
      </p:sp>
    </p:spTree>
    <p:extLst>
      <p:ext uri="{BB962C8B-B14F-4D97-AF65-F5344CB8AC3E}">
        <p14:creationId xmlns:p14="http://schemas.microsoft.com/office/powerpoint/2010/main" val="997518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5F782-BA2B-1F89-C96F-DB8B79FAF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FF30C-6F48-BC0E-41DB-C7D661851C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E8434C-0D01-1230-D1FB-B83BE898AE27}"/>
              </a:ext>
            </a:extLst>
          </p:cNvPr>
          <p:cNvSpPr>
            <a:spLocks noGrp="1"/>
          </p:cNvSpPr>
          <p:nvPr>
            <p:ph type="body" idx="1"/>
          </p:nvPr>
        </p:nvSpPr>
        <p:spPr/>
        <p:txBody>
          <a:bodyPr/>
          <a:lstStyle/>
          <a:p>
            <a:pPr>
              <a:lnSpc>
                <a:spcPct val="115000"/>
              </a:lnSpc>
            </a:pPr>
            <a:endParaRPr lang="en-GB" sz="1800" kern="100">
              <a:solidFill>
                <a:srgbClr val="000000"/>
              </a:solidFill>
              <a:latin typeface="Aptos"/>
            </a:endParaRPr>
          </a:p>
        </p:txBody>
      </p:sp>
      <p:sp>
        <p:nvSpPr>
          <p:cNvPr id="4" name="Slide Number Placeholder 3">
            <a:extLst>
              <a:ext uri="{FF2B5EF4-FFF2-40B4-BE49-F238E27FC236}">
                <a16:creationId xmlns:a16="http://schemas.microsoft.com/office/drawing/2014/main" id="{CB09D71E-C2EB-5452-334D-D474AC255DE2}"/>
              </a:ext>
            </a:extLst>
          </p:cNvPr>
          <p:cNvSpPr>
            <a:spLocks noGrp="1"/>
          </p:cNvSpPr>
          <p:nvPr>
            <p:ph type="sldNum" sz="quarter" idx="5"/>
          </p:nvPr>
        </p:nvSpPr>
        <p:spPr/>
        <p:txBody>
          <a:bodyPr/>
          <a:lstStyle/>
          <a:p>
            <a:fld id="{5EB52946-85DF-4060-8EFF-61F49EE67BD3}" type="slidenum">
              <a:rPr lang="en-GB" smtClean="0"/>
              <a:t>10</a:t>
            </a:fld>
            <a:endParaRPr lang="en-GB"/>
          </a:p>
        </p:txBody>
      </p:sp>
    </p:spTree>
    <p:extLst>
      <p:ext uri="{BB962C8B-B14F-4D97-AF65-F5344CB8AC3E}">
        <p14:creationId xmlns:p14="http://schemas.microsoft.com/office/powerpoint/2010/main" val="3599647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D80B4-AC74-E3C4-63A8-9179B43647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844A52-9D8D-88A6-641B-31A1394473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30202B-4D43-2D29-6175-D17A40BCE782}"/>
              </a:ext>
            </a:extLst>
          </p:cNvPr>
          <p:cNvSpPr>
            <a:spLocks noGrp="1"/>
          </p:cNvSpPr>
          <p:nvPr>
            <p:ph type="body" idx="1"/>
          </p:nvPr>
        </p:nvSpPr>
        <p:spPr/>
        <p:txBody>
          <a:bodyPr/>
          <a:lstStyle/>
          <a:p>
            <a:pPr>
              <a:lnSpc>
                <a:spcPct val="115000"/>
              </a:lnSpc>
              <a:spcAft>
                <a:spcPts val="800"/>
              </a:spcAft>
            </a:pPr>
            <a:endParaRPr lang="en-GB" sz="1800" kern="10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a:lnSpc>
                <a:spcPct val="114999"/>
              </a:lnSpc>
              <a:spcAft>
                <a:spcPts val="800"/>
              </a:spcAft>
              <a:buNone/>
            </a:pPr>
            <a:endParaRPr lang="en-GB" sz="1800" kern="100">
              <a:solidFill>
                <a:srgbClr val="000000"/>
              </a:solidFill>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9AC01C74-9183-9F75-40F9-675DFAF0E059}"/>
              </a:ext>
            </a:extLst>
          </p:cNvPr>
          <p:cNvSpPr>
            <a:spLocks noGrp="1"/>
          </p:cNvSpPr>
          <p:nvPr>
            <p:ph type="sldNum" sz="quarter" idx="5"/>
          </p:nvPr>
        </p:nvSpPr>
        <p:spPr/>
        <p:txBody>
          <a:bodyPr/>
          <a:lstStyle/>
          <a:p>
            <a:fld id="{5EB52946-85DF-4060-8EFF-61F49EE67BD3}" type="slidenum">
              <a:rPr lang="en-GB" smtClean="0"/>
              <a:t>11</a:t>
            </a:fld>
            <a:endParaRPr lang="en-GB"/>
          </a:p>
        </p:txBody>
      </p:sp>
    </p:spTree>
    <p:extLst>
      <p:ext uri="{BB962C8B-B14F-4D97-AF65-F5344CB8AC3E}">
        <p14:creationId xmlns:p14="http://schemas.microsoft.com/office/powerpoint/2010/main" val="3099841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EED3F-BC93-95E8-F828-A26D02C54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8E4F81-2F16-7D15-0E22-1FC7104B37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DC2A4F-334F-ADD4-08E9-A09E6C23327A}"/>
              </a:ext>
            </a:extLst>
          </p:cNvPr>
          <p:cNvSpPr>
            <a:spLocks noGrp="1"/>
          </p:cNvSpPr>
          <p:nvPr>
            <p:ph type="body" idx="1"/>
          </p:nvPr>
        </p:nvSpPr>
        <p:spPr/>
        <p:txBody>
          <a:bodyPr/>
          <a:lstStyle/>
          <a:p>
            <a:pPr>
              <a:lnSpc>
                <a:spcPct val="115000"/>
              </a:lnSpc>
              <a:spcAft>
                <a:spcPts val="800"/>
              </a:spcAft>
            </a:pPr>
            <a:endParaRPr lang="en-GB" sz="1800" kern="100">
              <a:solidFill>
                <a:srgbClr val="000000"/>
              </a:solidFill>
              <a:latin typeface="Aptos"/>
            </a:endParaRPr>
          </a:p>
        </p:txBody>
      </p:sp>
      <p:sp>
        <p:nvSpPr>
          <p:cNvPr id="4" name="Slide Number Placeholder 3">
            <a:extLst>
              <a:ext uri="{FF2B5EF4-FFF2-40B4-BE49-F238E27FC236}">
                <a16:creationId xmlns:a16="http://schemas.microsoft.com/office/drawing/2014/main" id="{6AF95E1F-84A9-0FCC-CC90-13DF5763FFB3}"/>
              </a:ext>
            </a:extLst>
          </p:cNvPr>
          <p:cNvSpPr>
            <a:spLocks noGrp="1"/>
          </p:cNvSpPr>
          <p:nvPr>
            <p:ph type="sldNum" sz="quarter" idx="5"/>
          </p:nvPr>
        </p:nvSpPr>
        <p:spPr/>
        <p:txBody>
          <a:bodyPr/>
          <a:lstStyle/>
          <a:p>
            <a:fld id="{5EB52946-85DF-4060-8EFF-61F49EE67BD3}" type="slidenum">
              <a:rPr lang="en-GB" smtClean="0"/>
              <a:t>12</a:t>
            </a:fld>
            <a:endParaRPr lang="en-GB"/>
          </a:p>
        </p:txBody>
      </p:sp>
    </p:spTree>
    <p:extLst>
      <p:ext uri="{BB962C8B-B14F-4D97-AF65-F5344CB8AC3E}">
        <p14:creationId xmlns:p14="http://schemas.microsoft.com/office/powerpoint/2010/main" val="124344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299AF-CD91-B86F-FA36-F7C4616B4E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920C3C-D2C1-7C93-9B1C-C2E6B3B371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D8251C-1DC4-7C69-CF9F-21DC262FB4EA}"/>
              </a:ext>
            </a:extLst>
          </p:cNvPr>
          <p:cNvSpPr>
            <a:spLocks noGrp="1"/>
          </p:cNvSpPr>
          <p:nvPr>
            <p:ph type="body" idx="1"/>
          </p:nvPr>
        </p:nvSpPr>
        <p:spPr/>
        <p:txBody>
          <a:bodyPr/>
          <a:lstStyle/>
          <a:p>
            <a:pPr>
              <a:lnSpc>
                <a:spcPct val="115000"/>
              </a:lnSpc>
              <a:spcAft>
                <a:spcPts val="800"/>
              </a:spcAft>
            </a:pPr>
            <a:endParaRPr lang="en-GB" sz="1800" kern="100">
              <a:solidFill>
                <a:srgbClr val="000000"/>
              </a:solidFill>
              <a:latin typeface="Aptos"/>
            </a:endParaRPr>
          </a:p>
        </p:txBody>
      </p:sp>
      <p:sp>
        <p:nvSpPr>
          <p:cNvPr id="4" name="Slide Number Placeholder 3">
            <a:extLst>
              <a:ext uri="{FF2B5EF4-FFF2-40B4-BE49-F238E27FC236}">
                <a16:creationId xmlns:a16="http://schemas.microsoft.com/office/drawing/2014/main" id="{33826C4F-8708-E989-BF22-971910863D6C}"/>
              </a:ext>
            </a:extLst>
          </p:cNvPr>
          <p:cNvSpPr>
            <a:spLocks noGrp="1"/>
          </p:cNvSpPr>
          <p:nvPr>
            <p:ph type="sldNum" sz="quarter" idx="5"/>
          </p:nvPr>
        </p:nvSpPr>
        <p:spPr/>
        <p:txBody>
          <a:bodyPr/>
          <a:lstStyle/>
          <a:p>
            <a:fld id="{5EB52946-85DF-4060-8EFF-61F49EE67BD3}" type="slidenum">
              <a:rPr lang="en-GB" smtClean="0"/>
              <a:t>13</a:t>
            </a:fld>
            <a:endParaRPr lang="en-GB"/>
          </a:p>
        </p:txBody>
      </p:sp>
    </p:spTree>
    <p:extLst>
      <p:ext uri="{BB962C8B-B14F-4D97-AF65-F5344CB8AC3E}">
        <p14:creationId xmlns:p14="http://schemas.microsoft.com/office/powerpoint/2010/main" val="500129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491FC-3EA1-C08D-014C-79C529343B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83C43E-7577-3E7D-5B92-2AF6CD484F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DEC42D-E91B-A98B-C0A4-E7D826883EB3}"/>
              </a:ext>
            </a:extLst>
          </p:cNvPr>
          <p:cNvSpPr>
            <a:spLocks noGrp="1"/>
          </p:cNvSpPr>
          <p:nvPr>
            <p:ph type="body" idx="1"/>
          </p:nvPr>
        </p:nvSpPr>
        <p:spPr/>
        <p:txBody>
          <a:bodyPr/>
          <a:lstStyle/>
          <a:p>
            <a:pPr>
              <a:lnSpc>
                <a:spcPct val="115000"/>
              </a:lnSpc>
              <a:spcAft>
                <a:spcPts val="800"/>
              </a:spcAft>
              <a:defRPr/>
            </a:pPr>
            <a:endParaRPr lang="en-GB" sz="1800" kern="100">
              <a:solidFill>
                <a:srgbClr val="000000"/>
              </a:solidFill>
              <a:latin typeface="Aptos"/>
            </a:endParaRPr>
          </a:p>
        </p:txBody>
      </p:sp>
      <p:sp>
        <p:nvSpPr>
          <p:cNvPr id="4" name="Slide Number Placeholder 3">
            <a:extLst>
              <a:ext uri="{FF2B5EF4-FFF2-40B4-BE49-F238E27FC236}">
                <a16:creationId xmlns:a16="http://schemas.microsoft.com/office/drawing/2014/main" id="{25068106-DAA5-F4B7-AFEB-F88B41E91966}"/>
              </a:ext>
            </a:extLst>
          </p:cNvPr>
          <p:cNvSpPr>
            <a:spLocks noGrp="1"/>
          </p:cNvSpPr>
          <p:nvPr>
            <p:ph type="sldNum" sz="quarter" idx="5"/>
          </p:nvPr>
        </p:nvSpPr>
        <p:spPr/>
        <p:txBody>
          <a:bodyPr/>
          <a:lstStyle/>
          <a:p>
            <a:fld id="{5EB52946-85DF-4060-8EFF-61F49EE67BD3}" type="slidenum">
              <a:rPr lang="en-GB" smtClean="0"/>
              <a:t>14</a:t>
            </a:fld>
            <a:endParaRPr lang="en-GB"/>
          </a:p>
        </p:txBody>
      </p:sp>
    </p:spTree>
    <p:extLst>
      <p:ext uri="{BB962C8B-B14F-4D97-AF65-F5344CB8AC3E}">
        <p14:creationId xmlns:p14="http://schemas.microsoft.com/office/powerpoint/2010/main" val="1407262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B2CA7-AF94-D546-CAE0-FDA3F5D76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E8D225-5094-45E9-D9BE-06FE548316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B74C4C-B092-60D2-D9A7-C6DFF62D2B7F}"/>
              </a:ext>
            </a:extLst>
          </p:cNvPr>
          <p:cNvSpPr>
            <a:spLocks noGrp="1"/>
          </p:cNvSpPr>
          <p:nvPr>
            <p:ph type="body" idx="1"/>
          </p:nvPr>
        </p:nvSpPr>
        <p:spPr/>
        <p:txBody>
          <a:bodyPr/>
          <a:lstStyle/>
          <a:p>
            <a:pPr>
              <a:lnSpc>
                <a:spcPct val="115000"/>
              </a:lnSpc>
            </a:pPr>
            <a:endParaRPr lang="en-GB" sz="1800" b="1" kern="100">
              <a:solidFill>
                <a:srgbClr val="000000"/>
              </a:solidFill>
              <a:latin typeface="Aptos"/>
            </a:endParaRPr>
          </a:p>
        </p:txBody>
      </p:sp>
      <p:sp>
        <p:nvSpPr>
          <p:cNvPr id="4" name="Slide Number Placeholder 3">
            <a:extLst>
              <a:ext uri="{FF2B5EF4-FFF2-40B4-BE49-F238E27FC236}">
                <a16:creationId xmlns:a16="http://schemas.microsoft.com/office/drawing/2014/main" id="{7FF96340-8B4E-C1D8-6A0A-BA015734535B}"/>
              </a:ext>
            </a:extLst>
          </p:cNvPr>
          <p:cNvSpPr>
            <a:spLocks noGrp="1"/>
          </p:cNvSpPr>
          <p:nvPr>
            <p:ph type="sldNum" sz="quarter" idx="5"/>
          </p:nvPr>
        </p:nvSpPr>
        <p:spPr/>
        <p:txBody>
          <a:bodyPr/>
          <a:lstStyle/>
          <a:p>
            <a:fld id="{5EB52946-85DF-4060-8EFF-61F49EE67BD3}" type="slidenum">
              <a:rPr lang="en-GB" smtClean="0"/>
              <a:t>15</a:t>
            </a:fld>
            <a:endParaRPr lang="en-GB"/>
          </a:p>
        </p:txBody>
      </p:sp>
    </p:spTree>
    <p:extLst>
      <p:ext uri="{BB962C8B-B14F-4D97-AF65-F5344CB8AC3E}">
        <p14:creationId xmlns:p14="http://schemas.microsoft.com/office/powerpoint/2010/main" val="3882283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4F15B-2B8C-1A7E-564F-39D5BA2003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0007A6-A6EA-A452-6557-32D6CF75F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0EB54C-0256-46C0-5C94-595D20121C3A}"/>
              </a:ext>
            </a:extLst>
          </p:cNvPr>
          <p:cNvSpPr>
            <a:spLocks noGrp="1"/>
          </p:cNvSpPr>
          <p:nvPr>
            <p:ph type="body" idx="1"/>
          </p:nvPr>
        </p:nvSpPr>
        <p:spPr/>
        <p:txBody>
          <a:bodyPr/>
          <a:lstStyle/>
          <a:p>
            <a:pPr>
              <a:lnSpc>
                <a:spcPct val="115000"/>
              </a:lnSpc>
              <a:spcAft>
                <a:spcPts val="800"/>
              </a:spcAft>
            </a:pPr>
            <a:endParaRPr lang="en-GB" sz="1800" kern="100">
              <a:solidFill>
                <a:srgbClr val="000000"/>
              </a:solidFill>
              <a:latin typeface="Aptos"/>
            </a:endParaRPr>
          </a:p>
        </p:txBody>
      </p:sp>
      <p:sp>
        <p:nvSpPr>
          <p:cNvPr id="4" name="Slide Number Placeholder 3">
            <a:extLst>
              <a:ext uri="{FF2B5EF4-FFF2-40B4-BE49-F238E27FC236}">
                <a16:creationId xmlns:a16="http://schemas.microsoft.com/office/drawing/2014/main" id="{5CEB5AA2-624D-8104-8E30-B4AD1BA28929}"/>
              </a:ext>
            </a:extLst>
          </p:cNvPr>
          <p:cNvSpPr>
            <a:spLocks noGrp="1"/>
          </p:cNvSpPr>
          <p:nvPr>
            <p:ph type="sldNum" sz="quarter" idx="5"/>
          </p:nvPr>
        </p:nvSpPr>
        <p:spPr/>
        <p:txBody>
          <a:bodyPr/>
          <a:lstStyle/>
          <a:p>
            <a:fld id="{5EB52946-85DF-4060-8EFF-61F49EE67BD3}" type="slidenum">
              <a:rPr lang="en-GB" smtClean="0"/>
              <a:t>16</a:t>
            </a:fld>
            <a:endParaRPr lang="en-GB"/>
          </a:p>
        </p:txBody>
      </p:sp>
    </p:spTree>
    <p:extLst>
      <p:ext uri="{BB962C8B-B14F-4D97-AF65-F5344CB8AC3E}">
        <p14:creationId xmlns:p14="http://schemas.microsoft.com/office/powerpoint/2010/main" val="3391820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b="1">
              <a:solidFill>
                <a:srgbClr val="000000"/>
              </a:solidFill>
              <a:latin typeface="Century Gothic"/>
            </a:endParaRPr>
          </a:p>
        </p:txBody>
      </p:sp>
      <p:sp>
        <p:nvSpPr>
          <p:cNvPr id="4" name="Slide Number Placeholder 3"/>
          <p:cNvSpPr>
            <a:spLocks noGrp="1"/>
          </p:cNvSpPr>
          <p:nvPr>
            <p:ph type="sldNum" sz="quarter" idx="5"/>
          </p:nvPr>
        </p:nvSpPr>
        <p:spPr/>
        <p:txBody>
          <a:bodyPr/>
          <a:lstStyle/>
          <a:p>
            <a:fld id="{5EB52946-85DF-4060-8EFF-61F49EE67BD3}" type="slidenum">
              <a:rPr lang="en-GB" smtClean="0"/>
              <a:t>17</a:t>
            </a:fld>
            <a:endParaRPr lang="en-GB"/>
          </a:p>
        </p:txBody>
      </p:sp>
    </p:spTree>
    <p:extLst>
      <p:ext uri="{BB962C8B-B14F-4D97-AF65-F5344CB8AC3E}">
        <p14:creationId xmlns:p14="http://schemas.microsoft.com/office/powerpoint/2010/main" val="2518319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spcAft>
                <a:spcPts val="800"/>
              </a:spcAft>
            </a:pPr>
            <a:endParaRPr lang="en-GB">
              <a:ea typeface="Calibri"/>
              <a:cs typeface="Calibri"/>
            </a:endParaRPr>
          </a:p>
        </p:txBody>
      </p:sp>
      <p:sp>
        <p:nvSpPr>
          <p:cNvPr id="4" name="Slide Number Placeholder 3"/>
          <p:cNvSpPr>
            <a:spLocks noGrp="1"/>
          </p:cNvSpPr>
          <p:nvPr>
            <p:ph type="sldNum" sz="quarter" idx="5"/>
          </p:nvPr>
        </p:nvSpPr>
        <p:spPr/>
        <p:txBody>
          <a:bodyPr/>
          <a:lstStyle/>
          <a:p>
            <a:fld id="{5EB52946-85DF-4060-8EFF-61F49EE67BD3}" type="slidenum">
              <a:rPr lang="en-GB" smtClean="0"/>
              <a:t>18</a:t>
            </a:fld>
            <a:endParaRPr lang="en-GB"/>
          </a:p>
        </p:txBody>
      </p:sp>
    </p:spTree>
    <p:extLst>
      <p:ext uri="{BB962C8B-B14F-4D97-AF65-F5344CB8AC3E}">
        <p14:creationId xmlns:p14="http://schemas.microsoft.com/office/powerpoint/2010/main" val="2671683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95BB0-FA77-79EB-FF4B-16CFDB3337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A5E8DD-81F9-81DF-499F-C24E243AF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92C786-AEC6-FA01-1866-238014121C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u="sng" kern="100">
              <a:latin typeface="Aptos"/>
              <a:ea typeface="Calibri"/>
              <a:cs typeface="Calibri"/>
            </a:endParaRPr>
          </a:p>
        </p:txBody>
      </p:sp>
      <p:sp>
        <p:nvSpPr>
          <p:cNvPr id="4" name="Slide Number Placeholder 3">
            <a:extLst>
              <a:ext uri="{FF2B5EF4-FFF2-40B4-BE49-F238E27FC236}">
                <a16:creationId xmlns:a16="http://schemas.microsoft.com/office/drawing/2014/main" id="{692D498E-ABE8-661C-ECBF-3BEE20D966D9}"/>
              </a:ext>
            </a:extLst>
          </p:cNvPr>
          <p:cNvSpPr>
            <a:spLocks noGrp="1"/>
          </p:cNvSpPr>
          <p:nvPr>
            <p:ph type="sldNum" sz="quarter" idx="5"/>
          </p:nvPr>
        </p:nvSpPr>
        <p:spPr/>
        <p:txBody>
          <a:bodyPr/>
          <a:lstStyle/>
          <a:p>
            <a:fld id="{5EB52946-85DF-4060-8EFF-61F49EE67BD3}" type="slidenum">
              <a:rPr lang="en-GB" smtClean="0"/>
              <a:t>19</a:t>
            </a:fld>
            <a:endParaRPr lang="en-GB"/>
          </a:p>
        </p:txBody>
      </p:sp>
    </p:spTree>
    <p:extLst>
      <p:ext uri="{BB962C8B-B14F-4D97-AF65-F5344CB8AC3E}">
        <p14:creationId xmlns:p14="http://schemas.microsoft.com/office/powerpoint/2010/main" val="2636771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A0B6C-5464-4E48-1785-63D63B24AB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BFF118-FE3D-CCC3-A10C-4A20DB14AF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2C8EA4-765B-AA69-6297-2F69903931AA}"/>
              </a:ext>
            </a:extLst>
          </p:cNvPr>
          <p:cNvSpPr>
            <a:spLocks noGrp="1"/>
          </p:cNvSpPr>
          <p:nvPr>
            <p:ph type="body" idx="1"/>
          </p:nvPr>
        </p:nvSpPr>
        <p:spPr/>
        <p:txBody>
          <a:bodyPr/>
          <a:lstStyle/>
          <a:p>
            <a:pPr>
              <a:lnSpc>
                <a:spcPct val="115000"/>
              </a:lnSpc>
              <a:defRPr/>
            </a:pPr>
            <a:endParaRPr lang="en-GB">
              <a:ea typeface="Calibri"/>
              <a:cs typeface="Calibri"/>
            </a:endParaRPr>
          </a:p>
        </p:txBody>
      </p:sp>
      <p:sp>
        <p:nvSpPr>
          <p:cNvPr id="4" name="Slide Number Placeholder 3">
            <a:extLst>
              <a:ext uri="{FF2B5EF4-FFF2-40B4-BE49-F238E27FC236}">
                <a16:creationId xmlns:a16="http://schemas.microsoft.com/office/drawing/2014/main" id="{04D79BC5-E6CF-EC66-8FBD-6BF28BFC782E}"/>
              </a:ext>
            </a:extLst>
          </p:cNvPr>
          <p:cNvSpPr>
            <a:spLocks noGrp="1"/>
          </p:cNvSpPr>
          <p:nvPr>
            <p:ph type="sldNum" sz="quarter" idx="5"/>
          </p:nvPr>
        </p:nvSpPr>
        <p:spPr/>
        <p:txBody>
          <a:bodyPr/>
          <a:lstStyle/>
          <a:p>
            <a:fld id="{5EB52946-85DF-4060-8EFF-61F49EE67BD3}" type="slidenum">
              <a:rPr lang="en-GB" smtClean="0"/>
              <a:t>2</a:t>
            </a:fld>
            <a:endParaRPr lang="en-GB"/>
          </a:p>
        </p:txBody>
      </p:sp>
    </p:spTree>
    <p:extLst>
      <p:ext uri="{BB962C8B-B14F-4D97-AF65-F5344CB8AC3E}">
        <p14:creationId xmlns:p14="http://schemas.microsoft.com/office/powerpoint/2010/main" val="1219155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95BB0-FA77-79EB-FF4B-16CFDB3337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A5E8DD-81F9-81DF-499F-C24E243AF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92C786-AEC6-FA01-1866-238014121C08}"/>
              </a:ext>
            </a:extLst>
          </p:cNvPr>
          <p:cNvSpPr>
            <a:spLocks noGrp="1"/>
          </p:cNvSpPr>
          <p:nvPr>
            <p:ph type="body" idx="1"/>
          </p:nvPr>
        </p:nvSpPr>
        <p:spPr/>
        <p:txBody>
          <a:bodyPr/>
          <a:lstStyle/>
          <a:p>
            <a:pPr>
              <a:defRPr/>
            </a:pPr>
            <a:endParaRPr lang="en-GB"/>
          </a:p>
        </p:txBody>
      </p:sp>
      <p:sp>
        <p:nvSpPr>
          <p:cNvPr id="4" name="Slide Number Placeholder 3">
            <a:extLst>
              <a:ext uri="{FF2B5EF4-FFF2-40B4-BE49-F238E27FC236}">
                <a16:creationId xmlns:a16="http://schemas.microsoft.com/office/drawing/2014/main" id="{692D498E-ABE8-661C-ECBF-3BEE20D966D9}"/>
              </a:ext>
            </a:extLst>
          </p:cNvPr>
          <p:cNvSpPr>
            <a:spLocks noGrp="1"/>
          </p:cNvSpPr>
          <p:nvPr>
            <p:ph type="sldNum" sz="quarter" idx="5"/>
          </p:nvPr>
        </p:nvSpPr>
        <p:spPr/>
        <p:txBody>
          <a:bodyPr/>
          <a:lstStyle/>
          <a:p>
            <a:fld id="{5EB52946-85DF-4060-8EFF-61F49EE67BD3}" type="slidenum">
              <a:rPr lang="en-GB" smtClean="0"/>
              <a:t>20</a:t>
            </a:fld>
            <a:endParaRPr lang="en-GB"/>
          </a:p>
        </p:txBody>
      </p:sp>
    </p:spTree>
    <p:extLst>
      <p:ext uri="{BB962C8B-B14F-4D97-AF65-F5344CB8AC3E}">
        <p14:creationId xmlns:p14="http://schemas.microsoft.com/office/powerpoint/2010/main" val="2636771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chemeClr val="bg1"/>
              </a:solidFill>
            </a:endParaRPr>
          </a:p>
        </p:txBody>
      </p:sp>
      <p:sp>
        <p:nvSpPr>
          <p:cNvPr id="4" name="Slide Number Placeholder 3"/>
          <p:cNvSpPr>
            <a:spLocks noGrp="1"/>
          </p:cNvSpPr>
          <p:nvPr>
            <p:ph type="sldNum" sz="quarter" idx="5"/>
          </p:nvPr>
        </p:nvSpPr>
        <p:spPr/>
        <p:txBody>
          <a:bodyPr/>
          <a:lstStyle/>
          <a:p>
            <a:fld id="{5EB52946-85DF-4060-8EFF-61F49EE67BD3}" type="slidenum">
              <a:rPr lang="en-GB" smtClean="0"/>
              <a:t>3</a:t>
            </a:fld>
            <a:endParaRPr lang="en-GB"/>
          </a:p>
        </p:txBody>
      </p:sp>
    </p:spTree>
    <p:extLst>
      <p:ext uri="{BB962C8B-B14F-4D97-AF65-F5344CB8AC3E}">
        <p14:creationId xmlns:p14="http://schemas.microsoft.com/office/powerpoint/2010/main" val="3537592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5EB52946-85DF-4060-8EFF-61F49EE67BD3}" type="slidenum">
              <a:rPr lang="en-GB" smtClean="0"/>
              <a:t>4</a:t>
            </a:fld>
            <a:endParaRPr lang="en-GB"/>
          </a:p>
        </p:txBody>
      </p:sp>
    </p:spTree>
    <p:extLst>
      <p:ext uri="{BB962C8B-B14F-4D97-AF65-F5344CB8AC3E}">
        <p14:creationId xmlns:p14="http://schemas.microsoft.com/office/powerpoint/2010/main" val="3537592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5EB52946-85DF-4060-8EFF-61F49EE67BD3}" type="slidenum">
              <a:rPr lang="en-GB" smtClean="0"/>
              <a:t>5</a:t>
            </a:fld>
            <a:endParaRPr lang="en-GB"/>
          </a:p>
        </p:txBody>
      </p:sp>
    </p:spTree>
    <p:extLst>
      <p:ext uri="{BB962C8B-B14F-4D97-AF65-F5344CB8AC3E}">
        <p14:creationId xmlns:p14="http://schemas.microsoft.com/office/powerpoint/2010/main" val="813287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4FBB2-FF64-6A63-0DA6-1E4B95A651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3AAA5C-8047-A9F4-716F-7C95E8FCC7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64FCAD-4C16-0F9A-1283-A58BB0DA1983}"/>
              </a:ext>
            </a:extLst>
          </p:cNvPr>
          <p:cNvSpPr>
            <a:spLocks noGrp="1"/>
          </p:cNvSpPr>
          <p:nvPr>
            <p:ph type="body" idx="1"/>
          </p:nvPr>
        </p:nvSpPr>
        <p:spPr/>
        <p:txBody>
          <a:bodyPr/>
          <a:lstStyle/>
          <a:p>
            <a:pPr>
              <a:lnSpc>
                <a:spcPct val="115000"/>
              </a:lnSpc>
              <a:spcAft>
                <a:spcPts val="800"/>
              </a:spcAft>
              <a:buNone/>
            </a:pPr>
            <a:endParaRPr lang="en-GB" sz="1800" kern="100">
              <a:solidFill>
                <a:srgbClr val="000000"/>
              </a:solidFill>
              <a:latin typeface="Aptos"/>
            </a:endParaRPr>
          </a:p>
        </p:txBody>
      </p:sp>
      <p:sp>
        <p:nvSpPr>
          <p:cNvPr id="4" name="Slide Number Placeholder 3">
            <a:extLst>
              <a:ext uri="{FF2B5EF4-FFF2-40B4-BE49-F238E27FC236}">
                <a16:creationId xmlns:a16="http://schemas.microsoft.com/office/drawing/2014/main" id="{05BF2018-147A-7277-554A-F9B8BEFDE320}"/>
              </a:ext>
            </a:extLst>
          </p:cNvPr>
          <p:cNvSpPr>
            <a:spLocks noGrp="1"/>
          </p:cNvSpPr>
          <p:nvPr>
            <p:ph type="sldNum" sz="quarter" idx="5"/>
          </p:nvPr>
        </p:nvSpPr>
        <p:spPr/>
        <p:txBody>
          <a:bodyPr/>
          <a:lstStyle/>
          <a:p>
            <a:fld id="{5EB52946-85DF-4060-8EFF-61F49EE67BD3}" type="slidenum">
              <a:rPr lang="en-GB" smtClean="0"/>
              <a:t>6</a:t>
            </a:fld>
            <a:endParaRPr lang="en-GB"/>
          </a:p>
        </p:txBody>
      </p:sp>
    </p:spTree>
    <p:extLst>
      <p:ext uri="{BB962C8B-B14F-4D97-AF65-F5344CB8AC3E}">
        <p14:creationId xmlns:p14="http://schemas.microsoft.com/office/powerpoint/2010/main" val="875823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80526-69B1-7799-1B62-078380A04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C1CF9-E671-CFE2-7687-F22E69C912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3D6227-8687-BA2D-5B7D-0EBA408F4260}"/>
              </a:ext>
            </a:extLst>
          </p:cNvPr>
          <p:cNvSpPr>
            <a:spLocks noGrp="1"/>
          </p:cNvSpPr>
          <p:nvPr>
            <p:ph type="body" idx="1"/>
          </p:nvPr>
        </p:nvSpPr>
        <p:spPr/>
        <p:txBody>
          <a:bodyPr/>
          <a:lstStyle/>
          <a:p>
            <a:pPr>
              <a:lnSpc>
                <a:spcPct val="115000"/>
              </a:lnSpc>
              <a:spcAft>
                <a:spcPts val="800"/>
              </a:spcAft>
              <a:buNone/>
            </a:pPr>
            <a:endParaRPr lang="en-GB" sz="1800">
              <a:solidFill>
                <a:srgbClr val="000000"/>
              </a:solidFill>
              <a:latin typeface="Aptos"/>
            </a:endParaRPr>
          </a:p>
        </p:txBody>
      </p:sp>
      <p:sp>
        <p:nvSpPr>
          <p:cNvPr id="4" name="Slide Number Placeholder 3">
            <a:extLst>
              <a:ext uri="{FF2B5EF4-FFF2-40B4-BE49-F238E27FC236}">
                <a16:creationId xmlns:a16="http://schemas.microsoft.com/office/drawing/2014/main" id="{310A82B3-DFF8-2753-D030-B26A4C86D6F5}"/>
              </a:ext>
            </a:extLst>
          </p:cNvPr>
          <p:cNvSpPr>
            <a:spLocks noGrp="1"/>
          </p:cNvSpPr>
          <p:nvPr>
            <p:ph type="sldNum" sz="quarter" idx="5"/>
          </p:nvPr>
        </p:nvSpPr>
        <p:spPr/>
        <p:txBody>
          <a:bodyPr/>
          <a:lstStyle/>
          <a:p>
            <a:fld id="{5EB52946-85DF-4060-8EFF-61F49EE67BD3}" type="slidenum">
              <a:rPr lang="en-GB" smtClean="0"/>
              <a:t>7</a:t>
            </a:fld>
            <a:endParaRPr lang="en-GB"/>
          </a:p>
        </p:txBody>
      </p:sp>
    </p:spTree>
    <p:extLst>
      <p:ext uri="{BB962C8B-B14F-4D97-AF65-F5344CB8AC3E}">
        <p14:creationId xmlns:p14="http://schemas.microsoft.com/office/powerpoint/2010/main" val="3014925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8CB94-E8FC-062A-8FD2-50CA829F09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02609-3E1B-9C81-5E45-B02CB970A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9BC9B-A3FD-2FFA-39BE-2529A70ED6C4}"/>
              </a:ext>
            </a:extLst>
          </p:cNvPr>
          <p:cNvSpPr>
            <a:spLocks noGrp="1"/>
          </p:cNvSpPr>
          <p:nvPr>
            <p:ph type="body" idx="1"/>
          </p:nvPr>
        </p:nvSpPr>
        <p:spPr/>
        <p:txBody>
          <a:bodyPr/>
          <a:lstStyle/>
          <a:p>
            <a:pPr>
              <a:lnSpc>
                <a:spcPct val="115000"/>
              </a:lnSpc>
              <a:spcAft>
                <a:spcPts val="800"/>
              </a:spcAft>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76F2A77-694D-5210-8055-11B5B3919F85}"/>
              </a:ext>
            </a:extLst>
          </p:cNvPr>
          <p:cNvSpPr>
            <a:spLocks noGrp="1"/>
          </p:cNvSpPr>
          <p:nvPr>
            <p:ph type="sldNum" sz="quarter" idx="5"/>
          </p:nvPr>
        </p:nvSpPr>
        <p:spPr/>
        <p:txBody>
          <a:bodyPr/>
          <a:lstStyle/>
          <a:p>
            <a:fld id="{5EB52946-85DF-4060-8EFF-61F49EE67BD3}" type="slidenum">
              <a:rPr lang="en-GB" smtClean="0"/>
              <a:t>8</a:t>
            </a:fld>
            <a:endParaRPr lang="en-GB"/>
          </a:p>
        </p:txBody>
      </p:sp>
    </p:spTree>
    <p:extLst>
      <p:ext uri="{BB962C8B-B14F-4D97-AF65-F5344CB8AC3E}">
        <p14:creationId xmlns:p14="http://schemas.microsoft.com/office/powerpoint/2010/main" val="3060819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225F5-5A76-05CB-312E-746BF940F9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767D83-B255-28DA-0F34-1200B9E3C7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F557F0-5C39-2EE3-E10E-ADD41FCD386C}"/>
              </a:ext>
            </a:extLst>
          </p:cNvPr>
          <p:cNvSpPr>
            <a:spLocks noGrp="1"/>
          </p:cNvSpPr>
          <p:nvPr>
            <p:ph type="body" idx="1"/>
          </p:nvPr>
        </p:nvSpPr>
        <p:spPr/>
        <p:txBody>
          <a:bodyPr/>
          <a:lstStyle/>
          <a:p>
            <a:pPr>
              <a:lnSpc>
                <a:spcPct val="115000"/>
              </a:lnSpc>
              <a:spcAft>
                <a:spcPts val="800"/>
              </a:spcAft>
            </a:pPr>
            <a:endParaRPr lang="en-GB" sz="1800" b="1" kern="100">
              <a:solidFill>
                <a:srgbClr val="000000"/>
              </a:solidFill>
              <a:latin typeface="Aptos"/>
            </a:endParaRPr>
          </a:p>
        </p:txBody>
      </p:sp>
      <p:sp>
        <p:nvSpPr>
          <p:cNvPr id="4" name="Slide Number Placeholder 3">
            <a:extLst>
              <a:ext uri="{FF2B5EF4-FFF2-40B4-BE49-F238E27FC236}">
                <a16:creationId xmlns:a16="http://schemas.microsoft.com/office/drawing/2014/main" id="{05068005-3377-6215-3FAC-CDEC731CF0D7}"/>
              </a:ext>
            </a:extLst>
          </p:cNvPr>
          <p:cNvSpPr>
            <a:spLocks noGrp="1"/>
          </p:cNvSpPr>
          <p:nvPr>
            <p:ph type="sldNum" sz="quarter" idx="5"/>
          </p:nvPr>
        </p:nvSpPr>
        <p:spPr/>
        <p:txBody>
          <a:bodyPr/>
          <a:lstStyle/>
          <a:p>
            <a:fld id="{5EB52946-85DF-4060-8EFF-61F49EE67BD3}" type="slidenum">
              <a:rPr lang="en-GB" smtClean="0"/>
              <a:t>9</a:t>
            </a:fld>
            <a:endParaRPr lang="en-GB"/>
          </a:p>
        </p:txBody>
      </p:sp>
    </p:spTree>
    <p:extLst>
      <p:ext uri="{BB962C8B-B14F-4D97-AF65-F5344CB8AC3E}">
        <p14:creationId xmlns:p14="http://schemas.microsoft.com/office/powerpoint/2010/main" val="378822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FEC52B3-7FC0-4299-9A81-72A253B6E8FF}" type="datetimeFigureOut">
              <a:rPr lang="en-GB" smtClean="0"/>
              <a:t>18/02/2026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C68F4F-3DE7-4414-AE84-FF3984EABA5A}" type="slidenum">
              <a:rPr lang="en-GB" smtClean="0"/>
              <a:t>‹#›</a:t>
            </a:fld>
            <a:endParaRPr lang="en-GB"/>
          </a:p>
        </p:txBody>
      </p:sp>
    </p:spTree>
    <p:extLst>
      <p:ext uri="{BB962C8B-B14F-4D97-AF65-F5344CB8AC3E}">
        <p14:creationId xmlns:p14="http://schemas.microsoft.com/office/powerpoint/2010/main" val="2966053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EC52B3-7FC0-4299-9A81-72A253B6E8FF}" type="datetimeFigureOut">
              <a:rPr lang="en-GB" smtClean="0"/>
              <a:t>18/02/2026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C68F4F-3DE7-4414-AE84-FF3984EABA5A}" type="slidenum">
              <a:rPr lang="en-GB" smtClean="0"/>
              <a:t>‹#›</a:t>
            </a:fld>
            <a:endParaRPr lang="en-GB"/>
          </a:p>
        </p:txBody>
      </p:sp>
    </p:spTree>
    <p:extLst>
      <p:ext uri="{BB962C8B-B14F-4D97-AF65-F5344CB8AC3E}">
        <p14:creationId xmlns:p14="http://schemas.microsoft.com/office/powerpoint/2010/main" val="2884287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EC52B3-7FC0-4299-9A81-72A253B6E8FF}" type="datetimeFigureOut">
              <a:rPr lang="en-GB" smtClean="0"/>
              <a:t>18/02/2026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C68F4F-3DE7-4414-AE84-FF3984EABA5A}" type="slidenum">
              <a:rPr lang="en-GB" smtClean="0"/>
              <a:t>‹#›</a:t>
            </a:fld>
            <a:endParaRPr lang="en-GB"/>
          </a:p>
        </p:txBody>
      </p:sp>
    </p:spTree>
    <p:extLst>
      <p:ext uri="{BB962C8B-B14F-4D97-AF65-F5344CB8AC3E}">
        <p14:creationId xmlns:p14="http://schemas.microsoft.com/office/powerpoint/2010/main" val="1891097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EC52B3-7FC0-4299-9A81-72A253B6E8FF}" type="datetimeFigureOut">
              <a:rPr lang="en-GB" smtClean="0"/>
              <a:t>18/02/2026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C68F4F-3DE7-4414-AE84-FF3984EABA5A}" type="slidenum">
              <a:rPr lang="en-GB" smtClean="0"/>
              <a:t>‹#›</a:t>
            </a:fld>
            <a:endParaRPr lang="en-GB"/>
          </a:p>
        </p:txBody>
      </p:sp>
    </p:spTree>
    <p:extLst>
      <p:ext uri="{BB962C8B-B14F-4D97-AF65-F5344CB8AC3E}">
        <p14:creationId xmlns:p14="http://schemas.microsoft.com/office/powerpoint/2010/main" val="1188597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EC52B3-7FC0-4299-9A81-72A253B6E8FF}" type="datetimeFigureOut">
              <a:rPr lang="en-GB" smtClean="0"/>
              <a:t>18/02/2026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C68F4F-3DE7-4414-AE84-FF3984EABA5A}" type="slidenum">
              <a:rPr lang="en-GB" smtClean="0"/>
              <a:t>‹#›</a:t>
            </a:fld>
            <a:endParaRPr lang="en-GB"/>
          </a:p>
        </p:txBody>
      </p:sp>
    </p:spTree>
    <p:extLst>
      <p:ext uri="{BB962C8B-B14F-4D97-AF65-F5344CB8AC3E}">
        <p14:creationId xmlns:p14="http://schemas.microsoft.com/office/powerpoint/2010/main" val="714344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EC52B3-7FC0-4299-9A81-72A253B6E8FF}" type="datetimeFigureOut">
              <a:rPr lang="en-GB" smtClean="0"/>
              <a:t>18/02/2026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C68F4F-3DE7-4414-AE84-FF3984EABA5A}" type="slidenum">
              <a:rPr lang="en-GB" smtClean="0"/>
              <a:t>‹#›</a:t>
            </a:fld>
            <a:endParaRPr lang="en-GB"/>
          </a:p>
        </p:txBody>
      </p:sp>
    </p:spTree>
    <p:extLst>
      <p:ext uri="{BB962C8B-B14F-4D97-AF65-F5344CB8AC3E}">
        <p14:creationId xmlns:p14="http://schemas.microsoft.com/office/powerpoint/2010/main" val="2782081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EC52B3-7FC0-4299-9A81-72A253B6E8FF}" type="datetimeFigureOut">
              <a:rPr lang="en-GB" smtClean="0"/>
              <a:t>18/02/2026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BC68F4F-3DE7-4414-AE84-FF3984EABA5A}" type="slidenum">
              <a:rPr lang="en-GB" smtClean="0"/>
              <a:t>‹#›</a:t>
            </a:fld>
            <a:endParaRPr lang="en-GB"/>
          </a:p>
        </p:txBody>
      </p:sp>
    </p:spTree>
    <p:extLst>
      <p:ext uri="{BB962C8B-B14F-4D97-AF65-F5344CB8AC3E}">
        <p14:creationId xmlns:p14="http://schemas.microsoft.com/office/powerpoint/2010/main" val="740453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EC52B3-7FC0-4299-9A81-72A253B6E8FF}" type="datetimeFigureOut">
              <a:rPr lang="en-GB" smtClean="0"/>
              <a:t>18/02/2026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BC68F4F-3DE7-4414-AE84-FF3984EABA5A}" type="slidenum">
              <a:rPr lang="en-GB" smtClean="0"/>
              <a:t>‹#›</a:t>
            </a:fld>
            <a:endParaRPr lang="en-GB"/>
          </a:p>
        </p:txBody>
      </p:sp>
    </p:spTree>
    <p:extLst>
      <p:ext uri="{BB962C8B-B14F-4D97-AF65-F5344CB8AC3E}">
        <p14:creationId xmlns:p14="http://schemas.microsoft.com/office/powerpoint/2010/main" val="1465503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EC52B3-7FC0-4299-9A81-72A253B6E8FF}" type="datetimeFigureOut">
              <a:rPr lang="en-GB" smtClean="0"/>
              <a:t>18/02/2026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BC68F4F-3DE7-4414-AE84-FF3984EABA5A}" type="slidenum">
              <a:rPr lang="en-GB" smtClean="0"/>
              <a:t>‹#›</a:t>
            </a:fld>
            <a:endParaRPr lang="en-GB"/>
          </a:p>
        </p:txBody>
      </p:sp>
    </p:spTree>
    <p:extLst>
      <p:ext uri="{BB962C8B-B14F-4D97-AF65-F5344CB8AC3E}">
        <p14:creationId xmlns:p14="http://schemas.microsoft.com/office/powerpoint/2010/main" val="741289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EC52B3-7FC0-4299-9A81-72A253B6E8FF}" type="datetimeFigureOut">
              <a:rPr lang="en-GB" smtClean="0"/>
              <a:t>18/02/2026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C68F4F-3DE7-4414-AE84-FF3984EABA5A}" type="slidenum">
              <a:rPr lang="en-GB" smtClean="0"/>
              <a:t>‹#›</a:t>
            </a:fld>
            <a:endParaRPr lang="en-GB"/>
          </a:p>
        </p:txBody>
      </p:sp>
    </p:spTree>
    <p:extLst>
      <p:ext uri="{BB962C8B-B14F-4D97-AF65-F5344CB8AC3E}">
        <p14:creationId xmlns:p14="http://schemas.microsoft.com/office/powerpoint/2010/main" val="2086534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EC52B3-7FC0-4299-9A81-72A253B6E8FF}" type="datetimeFigureOut">
              <a:rPr lang="en-GB" smtClean="0"/>
              <a:t>18/02/2026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C68F4F-3DE7-4414-AE84-FF3984EABA5A}" type="slidenum">
              <a:rPr lang="en-GB" smtClean="0"/>
              <a:t>‹#›</a:t>
            </a:fld>
            <a:endParaRPr lang="en-GB"/>
          </a:p>
        </p:txBody>
      </p:sp>
    </p:spTree>
    <p:extLst>
      <p:ext uri="{BB962C8B-B14F-4D97-AF65-F5344CB8AC3E}">
        <p14:creationId xmlns:p14="http://schemas.microsoft.com/office/powerpoint/2010/main" val="3053462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EC52B3-7FC0-4299-9A81-72A253B6E8FF}" type="datetimeFigureOut">
              <a:rPr lang="en-GB" smtClean="0"/>
              <a:t>18/02/2026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C68F4F-3DE7-4414-AE84-FF3984EABA5A}" type="slidenum">
              <a:rPr lang="en-GB" smtClean="0"/>
              <a:t>‹#›</a:t>
            </a:fld>
            <a:endParaRPr lang="en-GB"/>
          </a:p>
        </p:txBody>
      </p:sp>
    </p:spTree>
    <p:extLst>
      <p:ext uri="{BB962C8B-B14F-4D97-AF65-F5344CB8AC3E}">
        <p14:creationId xmlns:p14="http://schemas.microsoft.com/office/powerpoint/2010/main" val="23968221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disability-support@shu.ac.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5.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ideo" Target="https://www.youtube.com/embed/ykMzzZolhdk?feature=oembed" TargetMode="Externa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hyperlink" Target="https://www.youtube.com/watch?v=ykMzzZolhdk" TargetMode="External"/><Relationship Id="rId10"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redd-project.org/strategie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www.shu.ac.uk/digital-skills/study/assistive-technology/mindview" TargetMode="External"/><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llustration of two people talking sitting on a mat">
            <a:extLst>
              <a:ext uri="{FF2B5EF4-FFF2-40B4-BE49-F238E27FC236}">
                <a16:creationId xmlns:a16="http://schemas.microsoft.com/office/drawing/2014/main" id="{032E6C7A-938D-4D57-6CF2-66F923CF429B}"/>
              </a:ext>
            </a:extLst>
          </p:cNvPr>
          <p:cNvPicPr>
            <a:picLocks noChangeAspect="1"/>
          </p:cNvPicPr>
          <p:nvPr/>
        </p:nvPicPr>
        <p:blipFill>
          <a:blip r:embed="rId3">
            <a:extLst>
              <a:ext uri="{28A0092B-C50C-407E-A947-70E740481C1C}">
                <a14:useLocalDpi xmlns:a14="http://schemas.microsoft.com/office/drawing/2010/main" val="0"/>
              </a:ext>
            </a:extLst>
          </a:blip>
          <a:srcRect t="9009"/>
          <a:stretch/>
        </p:blipFill>
        <p:spPr>
          <a:xfrm>
            <a:off x="-79458" y="-1330"/>
            <a:ext cx="9305615" cy="4858978"/>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2" name="Title 1">
            <a:extLst>
              <a:ext uri="{FF2B5EF4-FFF2-40B4-BE49-F238E27FC236}">
                <a16:creationId xmlns:a16="http://schemas.microsoft.com/office/drawing/2014/main" id="{65873A65-D010-4E1B-80A4-537BC31994B2}"/>
              </a:ext>
            </a:extLst>
          </p:cNvPr>
          <p:cNvSpPr>
            <a:spLocks noGrp="1"/>
          </p:cNvSpPr>
          <p:nvPr>
            <p:ph type="title"/>
          </p:nvPr>
        </p:nvSpPr>
        <p:spPr>
          <a:xfrm>
            <a:off x="941294" y="4491008"/>
            <a:ext cx="7261411" cy="739880"/>
          </a:xfrm>
        </p:spPr>
        <p:txBody>
          <a:bodyPr vert="horz" lIns="91440" tIns="45720" rIns="91440" bIns="45720" rtlCol="0" anchor="b">
            <a:noAutofit/>
          </a:bodyPr>
          <a:lstStyle/>
          <a:p>
            <a:pPr algn="ctr"/>
            <a:r>
              <a:rPr lang="en-US" sz="4800" b="1">
                <a:solidFill>
                  <a:schemeClr val="tx1">
                    <a:lumMod val="85000"/>
                    <a:lumOff val="15000"/>
                  </a:schemeClr>
                </a:solidFill>
                <a:latin typeface="Aharoni" panose="02010803020104030203" pitchFamily="2" charset="-79"/>
                <a:cs typeface="Aharoni" panose="02010803020104030203" pitchFamily="2" charset="-79"/>
              </a:rPr>
              <a:t>Practical Peer Support</a:t>
            </a:r>
          </a:p>
        </p:txBody>
      </p:sp>
      <p:sp>
        <p:nvSpPr>
          <p:cNvPr id="3" name="TextBox 2">
            <a:extLst>
              <a:ext uri="{FF2B5EF4-FFF2-40B4-BE49-F238E27FC236}">
                <a16:creationId xmlns:a16="http://schemas.microsoft.com/office/drawing/2014/main" id="{68526397-265A-9DCB-AB31-32E7E8E67D71}"/>
              </a:ext>
            </a:extLst>
          </p:cNvPr>
          <p:cNvSpPr txBox="1"/>
          <p:nvPr/>
        </p:nvSpPr>
        <p:spPr>
          <a:xfrm>
            <a:off x="311728" y="5287819"/>
            <a:ext cx="862445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0" indent="-228600" rtl="0">
              <a:buFont typeface=""/>
              <a:buChar char="•"/>
            </a:pPr>
            <a:r>
              <a:rPr lang="en-GB" sz="1800" baseline="0">
                <a:latin typeface="Century Gothic"/>
                <a:ea typeface="Arial"/>
                <a:cs typeface="Arial"/>
              </a:rPr>
              <a:t>Please note: We might use your anonymised comments and confidence ratings for service promotion and evaluation. </a:t>
            </a:r>
            <a:r>
              <a:rPr lang="en-GB" sz="1800">
                <a:latin typeface="Century Gothic"/>
                <a:ea typeface="Arial"/>
                <a:cs typeface="Arial"/>
              </a:rPr>
              <a:t>​</a:t>
            </a:r>
          </a:p>
          <a:p>
            <a:pPr marL="228600" indent="-228600">
              <a:buFont typeface=""/>
              <a:buChar char="•"/>
            </a:pPr>
            <a:r>
              <a:rPr lang="en-GB" sz="1800" baseline="0">
                <a:latin typeface="Century Gothic"/>
                <a:ea typeface="Arial"/>
                <a:cs typeface="Arial"/>
              </a:rPr>
              <a:t>If you would prefer that we don't </a:t>
            </a:r>
            <a:r>
              <a:rPr lang="en-GB">
                <a:latin typeface="Century Gothic"/>
                <a:ea typeface="Arial"/>
                <a:cs typeface="Arial"/>
              </a:rPr>
              <a:t>do this</a:t>
            </a:r>
            <a:r>
              <a:rPr lang="en-GB" sz="1800" baseline="0">
                <a:latin typeface="Century Gothic"/>
                <a:ea typeface="Arial"/>
                <a:cs typeface="Arial"/>
              </a:rPr>
              <a:t>, please let us know at any time</a:t>
            </a:r>
            <a:r>
              <a:rPr lang="en-GB">
                <a:latin typeface="Century Gothic"/>
                <a:ea typeface="Arial"/>
                <a:cs typeface="Arial"/>
              </a:rPr>
              <a:t> at</a:t>
            </a:r>
            <a:r>
              <a:rPr lang="en-GB" sz="1800" baseline="0">
                <a:latin typeface="Century Gothic"/>
                <a:ea typeface="Arial"/>
                <a:cs typeface="Arial"/>
              </a:rPr>
              <a:t> </a:t>
            </a:r>
            <a:r>
              <a:rPr lang="en-GB" sz="1800" u="sng" strike="noStrike" baseline="0">
                <a:solidFill>
                  <a:srgbClr val="0563C1"/>
                </a:solidFill>
                <a:latin typeface="Century Gothic"/>
                <a:ea typeface="Arial"/>
                <a:cs typeface="Arial"/>
                <a:hlinkClick r:id="rId4"/>
              </a:rPr>
              <a:t>disability-support@shu.ac.uk</a:t>
            </a:r>
            <a:r>
              <a:rPr lang="en-GB" sz="1800" baseline="0">
                <a:latin typeface="Century Gothic"/>
                <a:ea typeface="Arial"/>
                <a:cs typeface="Arial"/>
              </a:rPr>
              <a:t>  </a:t>
            </a:r>
          </a:p>
          <a:p>
            <a:pPr algn="ctr"/>
            <a:endParaRPr lang="en-GB"/>
          </a:p>
        </p:txBody>
      </p:sp>
    </p:spTree>
    <p:extLst>
      <p:ext uri="{BB962C8B-B14F-4D97-AF65-F5344CB8AC3E}">
        <p14:creationId xmlns:p14="http://schemas.microsoft.com/office/powerpoint/2010/main" val="64955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F7FE6-B756-819E-F134-4E156312CAC3}"/>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3FAA65E-E35A-4A4D-E149-523F6D2484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7628FA6B-8E6A-C5CD-7B17-6C64F0427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CCFF244-5DAB-4147-1005-DB16918DC0DC}"/>
              </a:ext>
            </a:extLst>
          </p:cNvPr>
          <p:cNvSpPr>
            <a:spLocks noGrp="1"/>
          </p:cNvSpPr>
          <p:nvPr>
            <p:ph type="title"/>
          </p:nvPr>
        </p:nvSpPr>
        <p:spPr>
          <a:xfrm>
            <a:off x="900535" y="685382"/>
            <a:ext cx="3428274" cy="909265"/>
          </a:xfrm>
        </p:spPr>
        <p:txBody>
          <a:bodyPr>
            <a:noAutofit/>
          </a:bodyPr>
          <a:lstStyle/>
          <a:p>
            <a:r>
              <a:rPr lang="en-GB" sz="4800">
                <a:latin typeface="Aharoni" panose="02010803020104030203" pitchFamily="2" charset="-79"/>
                <a:cs typeface="Aharoni" panose="02010803020104030203" pitchFamily="2" charset="-79"/>
              </a:rPr>
              <a:t>Prioritising</a:t>
            </a:r>
            <a:endParaRPr lang="en-GB">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6FAC834A-06AF-735A-BB94-85B524545F10}"/>
              </a:ext>
            </a:extLst>
          </p:cNvPr>
          <p:cNvSpPr>
            <a:spLocks noGrp="1"/>
          </p:cNvSpPr>
          <p:nvPr>
            <p:ph idx="1"/>
          </p:nvPr>
        </p:nvSpPr>
        <p:spPr>
          <a:xfrm>
            <a:off x="378322" y="2473236"/>
            <a:ext cx="4864887" cy="3480331"/>
          </a:xfrm>
        </p:spPr>
        <p:txBody>
          <a:bodyPr vert="horz" lIns="91440" tIns="45720" rIns="91440" bIns="45720" rtlCol="0" anchor="t">
            <a:noAutofit/>
          </a:bodyPr>
          <a:lstStyle/>
          <a:p>
            <a:pPr marL="0" indent="0" rtl="0" fontAlgn="base">
              <a:lnSpc>
                <a:spcPct val="100000"/>
              </a:lnSpc>
              <a:spcBef>
                <a:spcPts val="600"/>
              </a:spcBef>
              <a:buNone/>
            </a:pPr>
            <a:r>
              <a:rPr lang="en-GB" sz="1800" kern="100">
                <a:latin typeface="Century Gothic"/>
                <a:ea typeface="Aptos" panose="020B0004020202020204" pitchFamily="34" charset="0"/>
                <a:cs typeface="Times New Roman"/>
              </a:rPr>
              <a:t>Not all your tasks will fit into your day or week.</a:t>
            </a:r>
          </a:p>
          <a:p>
            <a:pPr marL="0" indent="0" rtl="0" fontAlgn="base">
              <a:lnSpc>
                <a:spcPct val="100000"/>
              </a:lnSpc>
              <a:spcBef>
                <a:spcPts val="600"/>
              </a:spcBef>
              <a:buNone/>
            </a:pPr>
            <a:endParaRPr lang="en-GB" sz="900" kern="100">
              <a:latin typeface="Century Gothic"/>
              <a:ea typeface="Aptos" panose="020B0004020202020204" pitchFamily="34" charset="0"/>
              <a:cs typeface="Times New Roman"/>
            </a:endParaRPr>
          </a:p>
          <a:p>
            <a:pPr marL="0" indent="0" rtl="0" fontAlgn="base">
              <a:lnSpc>
                <a:spcPct val="100000"/>
              </a:lnSpc>
              <a:spcBef>
                <a:spcPts val="600"/>
              </a:spcBef>
              <a:buNone/>
            </a:pPr>
            <a:r>
              <a:rPr lang="en-GB" sz="1800" kern="100">
                <a:latin typeface="Century Gothic"/>
                <a:ea typeface="Aptos" panose="020B0004020202020204" pitchFamily="34" charset="0"/>
                <a:cs typeface="Times New Roman"/>
              </a:rPr>
              <a:t>You might not achieve everything you want to achieve.</a:t>
            </a:r>
          </a:p>
          <a:p>
            <a:pPr marL="0" indent="0" rtl="0" fontAlgn="base">
              <a:lnSpc>
                <a:spcPct val="100000"/>
              </a:lnSpc>
              <a:spcBef>
                <a:spcPts val="600"/>
              </a:spcBef>
              <a:buNone/>
            </a:pPr>
            <a:endParaRPr lang="en-GB" sz="900" kern="100">
              <a:latin typeface="Century Gothic"/>
              <a:ea typeface="Aptos" panose="020B0004020202020204" pitchFamily="34" charset="0"/>
              <a:cs typeface="Times New Roman"/>
            </a:endParaRPr>
          </a:p>
          <a:p>
            <a:pPr marL="0" indent="0" rtl="0" fontAlgn="base">
              <a:lnSpc>
                <a:spcPct val="100000"/>
              </a:lnSpc>
              <a:spcBef>
                <a:spcPts val="600"/>
              </a:spcBef>
              <a:buNone/>
            </a:pPr>
            <a:r>
              <a:rPr lang="en-GB" sz="1800" b="1" kern="100">
                <a:latin typeface="Century Gothic"/>
                <a:ea typeface="Aptos" panose="020B0004020202020204" pitchFamily="34" charset="0"/>
                <a:cs typeface="Times New Roman"/>
              </a:rPr>
              <a:t>All of this is OK. </a:t>
            </a:r>
          </a:p>
          <a:p>
            <a:pPr marL="0" indent="0" rtl="0" fontAlgn="base">
              <a:lnSpc>
                <a:spcPct val="100000"/>
              </a:lnSpc>
              <a:spcBef>
                <a:spcPts val="600"/>
              </a:spcBef>
              <a:buNone/>
            </a:pPr>
            <a:endParaRPr lang="en-GB" sz="700" b="1" kern="100">
              <a:latin typeface="Century Gothic"/>
              <a:ea typeface="Aptos" panose="020B0004020202020204" pitchFamily="34" charset="0"/>
              <a:cs typeface="Times New Roman"/>
            </a:endParaRPr>
          </a:p>
          <a:p>
            <a:pPr marL="0" indent="0" rtl="0" fontAlgn="base">
              <a:lnSpc>
                <a:spcPct val="100000"/>
              </a:lnSpc>
              <a:spcBef>
                <a:spcPts val="600"/>
              </a:spcBef>
              <a:buNone/>
            </a:pPr>
            <a:r>
              <a:rPr lang="en-GB" sz="1800" kern="100">
                <a:latin typeface="Century Gothic"/>
                <a:ea typeface="Aptos" panose="020B0004020202020204" pitchFamily="34" charset="0"/>
                <a:cs typeface="Times New Roman"/>
              </a:rPr>
              <a:t>We do want to try to at least achieve the most important things, and we can set ourselves up to be able to do this by taking some time to prioritise our to do list. </a:t>
            </a:r>
          </a:p>
        </p:txBody>
      </p:sp>
      <p:pic>
        <p:nvPicPr>
          <p:cNvPr id="11" name="Picture 10" descr="A cartoon of two people carrying bricks&#10;&#10;Ons carrying many and struggling, the other carrying a few and sitting on the rest looking happy">
            <a:extLst>
              <a:ext uri="{FF2B5EF4-FFF2-40B4-BE49-F238E27FC236}">
                <a16:creationId xmlns:a16="http://schemas.microsoft.com/office/drawing/2014/main" id="{E5CADE71-EB82-2801-7A06-35F59B05E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531" y="323737"/>
            <a:ext cx="3144147" cy="3022367"/>
          </a:xfrm>
          <a:prstGeom prst="rect">
            <a:avLst/>
          </a:prstGeom>
        </p:spPr>
      </p:pic>
      <p:sp>
        <p:nvSpPr>
          <p:cNvPr id="1035" name="Freeform: Shape 1034">
            <a:extLst>
              <a:ext uri="{FF2B5EF4-FFF2-40B4-BE49-F238E27FC236}">
                <a16:creationId xmlns:a16="http://schemas.microsoft.com/office/drawing/2014/main" id="{0CD75222-E2B2-958F-2E15-11139EB71F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grid used for prioritisation showing urgent and not urgent along the top and important and not important down the side. ">
            <a:extLst>
              <a:ext uri="{FF2B5EF4-FFF2-40B4-BE49-F238E27FC236}">
                <a16:creationId xmlns:a16="http://schemas.microsoft.com/office/drawing/2014/main" id="{BB20C8A1-2EBE-BCA5-2675-78EC75654984}"/>
              </a:ext>
            </a:extLst>
          </p:cNvPr>
          <p:cNvPicPr>
            <a:picLocks noChangeAspect="1"/>
          </p:cNvPicPr>
          <p:nvPr/>
        </p:nvPicPr>
        <p:blipFill>
          <a:blip r:embed="rId4">
            <a:extLst>
              <a:ext uri="{28A0092B-C50C-407E-A947-70E740481C1C}">
                <a14:useLocalDpi xmlns:a14="http://schemas.microsoft.com/office/drawing/2010/main" val="0"/>
              </a:ext>
            </a:extLst>
          </a:blip>
          <a:srcRect l="1706" t="1581" r="2750" b="2595"/>
          <a:stretch/>
        </p:blipFill>
        <p:spPr>
          <a:xfrm>
            <a:off x="5621531" y="3601951"/>
            <a:ext cx="3144147" cy="2936566"/>
          </a:xfrm>
          <a:prstGeom prst="rect">
            <a:avLst/>
          </a:prstGeom>
        </p:spPr>
      </p:pic>
    </p:spTree>
    <p:extLst>
      <p:ext uri="{BB962C8B-B14F-4D97-AF65-F5344CB8AC3E}">
        <p14:creationId xmlns:p14="http://schemas.microsoft.com/office/powerpoint/2010/main" val="1026513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C32AE-EC2E-11F7-C75A-D7E7239E9E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704365-1A2B-7DE3-919F-4CE417A413D2}"/>
              </a:ext>
            </a:extLst>
          </p:cNvPr>
          <p:cNvSpPr>
            <a:spLocks noGrp="1"/>
          </p:cNvSpPr>
          <p:nvPr>
            <p:ph type="title"/>
          </p:nvPr>
        </p:nvSpPr>
        <p:spPr>
          <a:xfrm>
            <a:off x="545152" y="338322"/>
            <a:ext cx="7890734" cy="1008123"/>
          </a:xfrm>
        </p:spPr>
        <p:txBody>
          <a:bodyPr>
            <a:normAutofit/>
          </a:bodyPr>
          <a:lstStyle/>
          <a:p>
            <a:r>
              <a:rPr lang="en-GB">
                <a:latin typeface="Aharoni"/>
                <a:cs typeface="Aharoni"/>
              </a:rPr>
              <a:t>Strategies: OHIO</a:t>
            </a:r>
          </a:p>
        </p:txBody>
      </p:sp>
      <p:grpSp>
        <p:nvGrpSpPr>
          <p:cNvPr id="35" name="Group 34" descr="A Diagram showing the acronym OHIO - Only Handle It Once ">
            <a:extLst>
              <a:ext uri="{FF2B5EF4-FFF2-40B4-BE49-F238E27FC236}">
                <a16:creationId xmlns:a16="http://schemas.microsoft.com/office/drawing/2014/main" id="{E97F56C6-D494-D667-3FA2-23F119BA9A53}"/>
              </a:ext>
            </a:extLst>
          </p:cNvPr>
          <p:cNvGrpSpPr/>
          <p:nvPr/>
        </p:nvGrpSpPr>
        <p:grpSpPr>
          <a:xfrm>
            <a:off x="435721" y="1456333"/>
            <a:ext cx="3419587" cy="4820958"/>
            <a:chOff x="5559010" y="167005"/>
            <a:chExt cx="2476444" cy="3727083"/>
          </a:xfrm>
        </p:grpSpPr>
        <p:grpSp>
          <p:nvGrpSpPr>
            <p:cNvPr id="21" name="Group 20">
              <a:extLst>
                <a:ext uri="{FF2B5EF4-FFF2-40B4-BE49-F238E27FC236}">
                  <a16:creationId xmlns:a16="http://schemas.microsoft.com/office/drawing/2014/main" id="{6FAB9034-26D4-267E-3AE0-A31E5BED2DB1}"/>
                </a:ext>
              </a:extLst>
            </p:cNvPr>
            <p:cNvGrpSpPr/>
            <p:nvPr/>
          </p:nvGrpSpPr>
          <p:grpSpPr>
            <a:xfrm>
              <a:off x="5559010" y="249295"/>
              <a:ext cx="2476444" cy="3595420"/>
              <a:chOff x="4051485" y="1464079"/>
              <a:chExt cx="2476444" cy="3595420"/>
            </a:xfrm>
          </p:grpSpPr>
          <p:sp>
            <p:nvSpPr>
              <p:cNvPr id="23" name="Freeform: Shape 22" descr="Only">
                <a:extLst>
                  <a:ext uri="{FF2B5EF4-FFF2-40B4-BE49-F238E27FC236}">
                    <a16:creationId xmlns:a16="http://schemas.microsoft.com/office/drawing/2014/main" id="{4DC7B3C5-33D5-E5D2-F5A0-B3F40EAEF59C}"/>
                  </a:ext>
                </a:extLst>
              </p:cNvPr>
              <p:cNvSpPr/>
              <p:nvPr/>
            </p:nvSpPr>
            <p:spPr>
              <a:xfrm>
                <a:off x="4528831" y="1542229"/>
                <a:ext cx="1999098" cy="625205"/>
              </a:xfrm>
              <a:custGeom>
                <a:avLst/>
                <a:gdLst>
                  <a:gd name="connsiteX0" fmla="*/ 0 w 2867201"/>
                  <a:gd name="connsiteY0" fmla="*/ 0 h 625205"/>
                  <a:gd name="connsiteX1" fmla="*/ 2867201 w 2867201"/>
                  <a:gd name="connsiteY1" fmla="*/ 0 h 625205"/>
                  <a:gd name="connsiteX2" fmla="*/ 2867201 w 2867201"/>
                  <a:gd name="connsiteY2" fmla="*/ 625205 h 625205"/>
                  <a:gd name="connsiteX3" fmla="*/ 0 w 2867201"/>
                  <a:gd name="connsiteY3" fmla="*/ 625205 h 625205"/>
                  <a:gd name="connsiteX4" fmla="*/ 0 w 2867201"/>
                  <a:gd name="connsiteY4" fmla="*/ 0 h 625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201" h="625205">
                    <a:moveTo>
                      <a:pt x="0" y="0"/>
                    </a:moveTo>
                    <a:lnTo>
                      <a:pt x="2867201" y="0"/>
                    </a:lnTo>
                    <a:lnTo>
                      <a:pt x="2867201" y="625205"/>
                    </a:lnTo>
                    <a:lnTo>
                      <a:pt x="0" y="62520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spcFirstLastPara="0" vert="horz" wrap="square" lIns="496257" tIns="81280" rIns="81280" bIns="81280" numCol="1" spcCol="1270" anchor="ctr" anchorCtr="0">
                <a:noAutofit/>
              </a:bodyPr>
              <a:lstStyle/>
              <a:p>
                <a:pPr marL="0" lvl="0" indent="0" defTabSz="1422400">
                  <a:lnSpc>
                    <a:spcPct val="90000"/>
                  </a:lnSpc>
                  <a:spcBef>
                    <a:spcPct val="0"/>
                  </a:spcBef>
                  <a:spcAft>
                    <a:spcPct val="35000"/>
                  </a:spcAft>
                  <a:buNone/>
                </a:pPr>
                <a:r>
                  <a:rPr lang="en-GB" sz="3600" kern="1200">
                    <a:latin typeface="Century Gothic" panose="020B0502020202020204" pitchFamily="34" charset="0"/>
                  </a:rPr>
                  <a:t>Only</a:t>
                </a:r>
              </a:p>
            </p:txBody>
          </p:sp>
          <p:sp>
            <p:nvSpPr>
              <p:cNvPr id="24" name="Oval 23">
                <a:extLst>
                  <a:ext uri="{FF2B5EF4-FFF2-40B4-BE49-F238E27FC236}">
                    <a16:creationId xmlns:a16="http://schemas.microsoft.com/office/drawing/2014/main" id="{49018B37-41AA-58E2-214E-0EDDE7CD89A8}"/>
                  </a:ext>
                </a:extLst>
              </p:cNvPr>
              <p:cNvSpPr/>
              <p:nvPr/>
            </p:nvSpPr>
            <p:spPr>
              <a:xfrm>
                <a:off x="4051485" y="1464079"/>
                <a:ext cx="781507" cy="781506"/>
              </a:xfrm>
              <a:prstGeom prst="ellipse">
                <a:avLst/>
              </a:prstGeom>
            </p:spPr>
            <p:style>
              <a:lnRef idx="1">
                <a:schemeClr val="accent5">
                  <a:hueOff val="0"/>
                  <a:satOff val="0"/>
                  <a:lumOff val="0"/>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sz="2400" b="1">
                  <a:latin typeface="Century Gothic" panose="020B0502020202020204" pitchFamily="34" charset="0"/>
                </a:endParaRPr>
              </a:p>
            </p:txBody>
          </p:sp>
          <p:sp>
            <p:nvSpPr>
              <p:cNvPr id="25" name="Freeform: Shape 24" descr="Handle">
                <a:extLst>
                  <a:ext uri="{FF2B5EF4-FFF2-40B4-BE49-F238E27FC236}">
                    <a16:creationId xmlns:a16="http://schemas.microsoft.com/office/drawing/2014/main" id="{1EBA6023-DB25-A01D-12BE-F2FC7187F6C9}"/>
                  </a:ext>
                </a:extLst>
              </p:cNvPr>
              <p:cNvSpPr/>
              <p:nvPr/>
            </p:nvSpPr>
            <p:spPr>
              <a:xfrm>
                <a:off x="4528831" y="2480200"/>
                <a:ext cx="1999097" cy="625205"/>
              </a:xfrm>
              <a:custGeom>
                <a:avLst/>
                <a:gdLst>
                  <a:gd name="connsiteX0" fmla="*/ 0 w 2508757"/>
                  <a:gd name="connsiteY0" fmla="*/ 0 h 625205"/>
                  <a:gd name="connsiteX1" fmla="*/ 2508757 w 2508757"/>
                  <a:gd name="connsiteY1" fmla="*/ 0 h 625205"/>
                  <a:gd name="connsiteX2" fmla="*/ 2508757 w 2508757"/>
                  <a:gd name="connsiteY2" fmla="*/ 625205 h 625205"/>
                  <a:gd name="connsiteX3" fmla="*/ 0 w 2508757"/>
                  <a:gd name="connsiteY3" fmla="*/ 625205 h 625205"/>
                  <a:gd name="connsiteX4" fmla="*/ 0 w 2508757"/>
                  <a:gd name="connsiteY4" fmla="*/ 0 h 625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757" h="625205">
                    <a:moveTo>
                      <a:pt x="0" y="0"/>
                    </a:moveTo>
                    <a:lnTo>
                      <a:pt x="2508757" y="0"/>
                    </a:lnTo>
                    <a:lnTo>
                      <a:pt x="2508757" y="625205"/>
                    </a:lnTo>
                    <a:lnTo>
                      <a:pt x="0" y="62520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2252848"/>
                  <a:satOff val="-5806"/>
                  <a:lumOff val="-3922"/>
                  <a:alphaOff val="0"/>
                </a:schemeClr>
              </a:fillRef>
              <a:effectRef idx="1">
                <a:schemeClr val="accent5">
                  <a:hueOff val="-2252848"/>
                  <a:satOff val="-5806"/>
                  <a:lumOff val="-3922"/>
                  <a:alphaOff val="0"/>
                </a:schemeClr>
              </a:effectRef>
              <a:fontRef idx="minor">
                <a:schemeClr val="dk1"/>
              </a:fontRef>
            </p:style>
            <p:txBody>
              <a:bodyPr spcFirstLastPara="0" vert="horz" wrap="square" lIns="496257" tIns="81280" rIns="81280" bIns="81280" numCol="1" spcCol="1270" anchor="ctr" anchorCtr="0">
                <a:noAutofit/>
              </a:bodyPr>
              <a:lstStyle/>
              <a:p>
                <a:pPr marL="0" lvl="0" indent="0" defTabSz="1422400">
                  <a:lnSpc>
                    <a:spcPct val="90000"/>
                  </a:lnSpc>
                  <a:spcBef>
                    <a:spcPct val="0"/>
                  </a:spcBef>
                  <a:spcAft>
                    <a:spcPct val="35000"/>
                  </a:spcAft>
                  <a:buNone/>
                </a:pPr>
                <a:r>
                  <a:rPr lang="en-GB" sz="3600" kern="1200">
                    <a:latin typeface="Century Gothic" panose="020B0502020202020204" pitchFamily="34" charset="0"/>
                  </a:rPr>
                  <a:t>Handle</a:t>
                </a:r>
              </a:p>
            </p:txBody>
          </p:sp>
          <p:sp>
            <p:nvSpPr>
              <p:cNvPr id="26" name="Oval 25">
                <a:extLst>
                  <a:ext uri="{FF2B5EF4-FFF2-40B4-BE49-F238E27FC236}">
                    <a16:creationId xmlns:a16="http://schemas.microsoft.com/office/drawing/2014/main" id="{831D2EFA-5D98-3ECD-ECBD-1EF78631577F}"/>
                  </a:ext>
                </a:extLst>
              </p:cNvPr>
              <p:cNvSpPr/>
              <p:nvPr/>
            </p:nvSpPr>
            <p:spPr>
              <a:xfrm>
                <a:off x="4051485" y="2394213"/>
                <a:ext cx="781507" cy="781507"/>
              </a:xfrm>
              <a:prstGeom prst="ellipse">
                <a:avLst/>
              </a:prstGeom>
            </p:spPr>
            <p:style>
              <a:lnRef idx="1">
                <a:schemeClr val="accent5">
                  <a:hueOff val="-2252848"/>
                  <a:satOff val="-5806"/>
                  <a:lumOff val="-3922"/>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sz="4400" b="1">
                  <a:latin typeface="Century Gothic" panose="020B0502020202020204" pitchFamily="34" charset="0"/>
                </a:endParaRPr>
              </a:p>
            </p:txBody>
          </p:sp>
          <p:sp>
            <p:nvSpPr>
              <p:cNvPr id="27" name="Freeform: Shape 26" descr="It ">
                <a:extLst>
                  <a:ext uri="{FF2B5EF4-FFF2-40B4-BE49-F238E27FC236}">
                    <a16:creationId xmlns:a16="http://schemas.microsoft.com/office/drawing/2014/main" id="{1578F3F1-D0DF-88AD-BF74-B2B27E34CAD6}"/>
                  </a:ext>
                </a:extLst>
              </p:cNvPr>
              <p:cNvSpPr/>
              <p:nvPr/>
            </p:nvSpPr>
            <p:spPr>
              <a:xfrm>
                <a:off x="4528831" y="3418171"/>
                <a:ext cx="1999097" cy="625205"/>
              </a:xfrm>
              <a:custGeom>
                <a:avLst/>
                <a:gdLst>
                  <a:gd name="connsiteX0" fmla="*/ 0 w 2508757"/>
                  <a:gd name="connsiteY0" fmla="*/ 0 h 625205"/>
                  <a:gd name="connsiteX1" fmla="*/ 2508757 w 2508757"/>
                  <a:gd name="connsiteY1" fmla="*/ 0 h 625205"/>
                  <a:gd name="connsiteX2" fmla="*/ 2508757 w 2508757"/>
                  <a:gd name="connsiteY2" fmla="*/ 625205 h 625205"/>
                  <a:gd name="connsiteX3" fmla="*/ 0 w 2508757"/>
                  <a:gd name="connsiteY3" fmla="*/ 625205 h 625205"/>
                  <a:gd name="connsiteX4" fmla="*/ 0 w 2508757"/>
                  <a:gd name="connsiteY4" fmla="*/ 0 h 625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757" h="625205">
                    <a:moveTo>
                      <a:pt x="0" y="0"/>
                    </a:moveTo>
                    <a:lnTo>
                      <a:pt x="2508757" y="0"/>
                    </a:lnTo>
                    <a:lnTo>
                      <a:pt x="2508757" y="625205"/>
                    </a:lnTo>
                    <a:lnTo>
                      <a:pt x="0" y="62520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4505695"/>
                  <a:satOff val="-11613"/>
                  <a:lumOff val="-7843"/>
                  <a:alphaOff val="0"/>
                </a:schemeClr>
              </a:fillRef>
              <a:effectRef idx="1">
                <a:schemeClr val="accent5">
                  <a:hueOff val="-4505695"/>
                  <a:satOff val="-11613"/>
                  <a:lumOff val="-7843"/>
                  <a:alphaOff val="0"/>
                </a:schemeClr>
              </a:effectRef>
              <a:fontRef idx="minor">
                <a:schemeClr val="dk1"/>
              </a:fontRef>
            </p:style>
            <p:txBody>
              <a:bodyPr spcFirstLastPara="0" vert="horz" wrap="square" lIns="496257" tIns="81280" rIns="81280" bIns="81280" numCol="1" spcCol="1270" anchor="ctr" anchorCtr="0">
                <a:noAutofit/>
              </a:bodyPr>
              <a:lstStyle/>
              <a:p>
                <a:pPr marL="0" lvl="0" indent="0" defTabSz="1422400">
                  <a:lnSpc>
                    <a:spcPct val="90000"/>
                  </a:lnSpc>
                  <a:spcBef>
                    <a:spcPct val="0"/>
                  </a:spcBef>
                  <a:spcAft>
                    <a:spcPct val="35000"/>
                  </a:spcAft>
                  <a:buNone/>
                </a:pPr>
                <a:r>
                  <a:rPr lang="en-GB" sz="3600" kern="1200">
                    <a:latin typeface="Century Gothic" panose="020B0502020202020204" pitchFamily="34" charset="0"/>
                  </a:rPr>
                  <a:t>It</a:t>
                </a:r>
              </a:p>
            </p:txBody>
          </p:sp>
          <p:sp>
            <p:nvSpPr>
              <p:cNvPr id="28" name="Oval 27" descr="I">
                <a:extLst>
                  <a:ext uri="{FF2B5EF4-FFF2-40B4-BE49-F238E27FC236}">
                    <a16:creationId xmlns:a16="http://schemas.microsoft.com/office/drawing/2014/main" id="{E1F6189B-CDE5-C78C-5016-CD4D6704A293}"/>
                  </a:ext>
                </a:extLst>
              </p:cNvPr>
              <p:cNvSpPr/>
              <p:nvPr/>
            </p:nvSpPr>
            <p:spPr>
              <a:xfrm>
                <a:off x="4051485" y="3324348"/>
                <a:ext cx="781507" cy="781507"/>
              </a:xfrm>
              <a:prstGeom prst="ellipse">
                <a:avLst/>
              </a:prstGeom>
            </p:spPr>
            <p:style>
              <a:lnRef idx="1">
                <a:schemeClr val="accent5">
                  <a:hueOff val="-4505695"/>
                  <a:satOff val="-11613"/>
                  <a:lumOff val="-7843"/>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sz="2400"/>
              </a:p>
            </p:txBody>
          </p:sp>
          <p:sp>
            <p:nvSpPr>
              <p:cNvPr id="29" name="Freeform: Shape 28" descr="Once">
                <a:extLst>
                  <a:ext uri="{FF2B5EF4-FFF2-40B4-BE49-F238E27FC236}">
                    <a16:creationId xmlns:a16="http://schemas.microsoft.com/office/drawing/2014/main" id="{227FF9E9-5752-96EA-EAFC-901BCCB7179C}"/>
                  </a:ext>
                </a:extLst>
              </p:cNvPr>
              <p:cNvSpPr/>
              <p:nvPr/>
            </p:nvSpPr>
            <p:spPr>
              <a:xfrm>
                <a:off x="4528831" y="4356142"/>
                <a:ext cx="1999098" cy="625205"/>
              </a:xfrm>
              <a:custGeom>
                <a:avLst/>
                <a:gdLst>
                  <a:gd name="connsiteX0" fmla="*/ 0 w 2867201"/>
                  <a:gd name="connsiteY0" fmla="*/ 0 h 625205"/>
                  <a:gd name="connsiteX1" fmla="*/ 2867201 w 2867201"/>
                  <a:gd name="connsiteY1" fmla="*/ 0 h 625205"/>
                  <a:gd name="connsiteX2" fmla="*/ 2867201 w 2867201"/>
                  <a:gd name="connsiteY2" fmla="*/ 625205 h 625205"/>
                  <a:gd name="connsiteX3" fmla="*/ 0 w 2867201"/>
                  <a:gd name="connsiteY3" fmla="*/ 625205 h 625205"/>
                  <a:gd name="connsiteX4" fmla="*/ 0 w 2867201"/>
                  <a:gd name="connsiteY4" fmla="*/ 0 h 625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201" h="625205">
                    <a:moveTo>
                      <a:pt x="0" y="0"/>
                    </a:moveTo>
                    <a:lnTo>
                      <a:pt x="2867201" y="0"/>
                    </a:lnTo>
                    <a:lnTo>
                      <a:pt x="2867201" y="625205"/>
                    </a:lnTo>
                    <a:lnTo>
                      <a:pt x="0" y="62520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6758543"/>
                  <a:satOff val="-17419"/>
                  <a:lumOff val="-11765"/>
                  <a:alphaOff val="0"/>
                </a:schemeClr>
              </a:fillRef>
              <a:effectRef idx="1">
                <a:schemeClr val="accent5">
                  <a:hueOff val="-6758543"/>
                  <a:satOff val="-17419"/>
                  <a:lumOff val="-11765"/>
                  <a:alphaOff val="0"/>
                </a:schemeClr>
              </a:effectRef>
              <a:fontRef idx="minor">
                <a:schemeClr val="dk1"/>
              </a:fontRef>
            </p:style>
            <p:txBody>
              <a:bodyPr spcFirstLastPara="0" vert="horz" wrap="square" lIns="496257" tIns="81280" rIns="81280" bIns="81280" numCol="1" spcCol="1270" anchor="ctr" anchorCtr="0">
                <a:noAutofit/>
              </a:bodyPr>
              <a:lstStyle/>
              <a:p>
                <a:pPr marL="0" lvl="0" indent="0" defTabSz="1422400">
                  <a:lnSpc>
                    <a:spcPct val="90000"/>
                  </a:lnSpc>
                  <a:spcBef>
                    <a:spcPct val="0"/>
                  </a:spcBef>
                  <a:spcAft>
                    <a:spcPct val="35000"/>
                  </a:spcAft>
                  <a:buNone/>
                </a:pPr>
                <a:r>
                  <a:rPr lang="en-GB" sz="3600" kern="1200">
                    <a:latin typeface="Century Gothic" panose="020B0502020202020204" pitchFamily="34" charset="0"/>
                  </a:rPr>
                  <a:t>Once</a:t>
                </a:r>
              </a:p>
            </p:txBody>
          </p:sp>
          <p:sp>
            <p:nvSpPr>
              <p:cNvPr id="30" name="Oval 29">
                <a:extLst>
                  <a:ext uri="{FF2B5EF4-FFF2-40B4-BE49-F238E27FC236}">
                    <a16:creationId xmlns:a16="http://schemas.microsoft.com/office/drawing/2014/main" id="{721FFAA0-838E-DFC4-5B9A-8563FC5F666A}"/>
                  </a:ext>
                </a:extLst>
              </p:cNvPr>
              <p:cNvSpPr/>
              <p:nvPr/>
            </p:nvSpPr>
            <p:spPr>
              <a:xfrm>
                <a:off x="4051485" y="4277992"/>
                <a:ext cx="781507" cy="781507"/>
              </a:xfrm>
              <a:prstGeom prst="ellipse">
                <a:avLst/>
              </a:prstGeom>
            </p:spPr>
            <p:style>
              <a:lnRef idx="1">
                <a:schemeClr val="accent5">
                  <a:hueOff val="-6758543"/>
                  <a:satOff val="-17419"/>
                  <a:lumOff val="-11765"/>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sz="2400"/>
              </a:p>
            </p:txBody>
          </p:sp>
        </p:grpSp>
        <p:sp>
          <p:nvSpPr>
            <p:cNvPr id="31" name="Rectangle 30" descr="H">
              <a:extLst>
                <a:ext uri="{FF2B5EF4-FFF2-40B4-BE49-F238E27FC236}">
                  <a16:creationId xmlns:a16="http://schemas.microsoft.com/office/drawing/2014/main" id="{22F370AC-DAB6-D0BA-4605-539A851FCD7F}"/>
                </a:ext>
              </a:extLst>
            </p:cNvPr>
            <p:cNvSpPr/>
            <p:nvPr/>
          </p:nvSpPr>
          <p:spPr>
            <a:xfrm>
              <a:off x="5668225" y="1115756"/>
              <a:ext cx="590325" cy="901793"/>
            </a:xfrm>
            <a:prstGeom prst="rect">
              <a:avLst/>
            </a:prstGeom>
            <a:noFill/>
          </p:spPr>
          <p:txBody>
            <a:bodyPr wrap="none" lIns="91440" tIns="45720" rIns="91440" bIns="45720">
              <a:spAutoFit/>
            </a:bodyPr>
            <a:lstStyle/>
            <a:p>
              <a:pPr algn="ctr"/>
              <a:r>
                <a:rPr lang="en-US" sz="6600" b="0" cap="none" spc="0">
                  <a:ln w="0"/>
                  <a:solidFill>
                    <a:schemeClr val="tx1"/>
                  </a:solidFill>
                  <a:effectLst>
                    <a:outerShdw blurRad="38100" dist="19050" dir="2700000" algn="tl" rotWithShape="0">
                      <a:schemeClr val="dk1">
                        <a:alpha val="40000"/>
                      </a:schemeClr>
                    </a:outerShdw>
                  </a:effectLst>
                </a:rPr>
                <a:t>H</a:t>
              </a:r>
            </a:p>
          </p:txBody>
        </p:sp>
        <p:sp>
          <p:nvSpPr>
            <p:cNvPr id="32" name="Rectangle 31" descr="O">
              <a:extLst>
                <a:ext uri="{FF2B5EF4-FFF2-40B4-BE49-F238E27FC236}">
                  <a16:creationId xmlns:a16="http://schemas.microsoft.com/office/drawing/2014/main" id="{592BBE24-4E88-6037-55EC-A191F08A642D}"/>
                </a:ext>
              </a:extLst>
            </p:cNvPr>
            <p:cNvSpPr/>
            <p:nvPr/>
          </p:nvSpPr>
          <p:spPr>
            <a:xfrm>
              <a:off x="5640645" y="167005"/>
              <a:ext cx="618234" cy="901793"/>
            </a:xfrm>
            <a:prstGeom prst="rect">
              <a:avLst/>
            </a:prstGeom>
            <a:noFill/>
          </p:spPr>
          <p:txBody>
            <a:bodyPr wrap="none" lIns="91440" tIns="45720" rIns="91440" bIns="45720">
              <a:spAutoFit/>
            </a:bodyPr>
            <a:lstStyle/>
            <a:p>
              <a:pPr algn="ctr"/>
              <a:r>
                <a:rPr lang="en-US" sz="6600" b="0" cap="none" spc="0">
                  <a:ln w="0"/>
                  <a:solidFill>
                    <a:schemeClr val="tx1"/>
                  </a:solidFill>
                  <a:effectLst>
                    <a:outerShdw blurRad="38100" dist="19050" dir="2700000" algn="tl" rotWithShape="0">
                      <a:schemeClr val="dk1">
                        <a:alpha val="40000"/>
                      </a:schemeClr>
                    </a:outerShdw>
                  </a:effectLst>
                </a:rPr>
                <a:t>O</a:t>
              </a:r>
            </a:p>
          </p:txBody>
        </p:sp>
        <p:sp>
          <p:nvSpPr>
            <p:cNvPr id="33" name="Rectangle 32">
              <a:extLst>
                <a:ext uri="{FF2B5EF4-FFF2-40B4-BE49-F238E27FC236}">
                  <a16:creationId xmlns:a16="http://schemas.microsoft.com/office/drawing/2014/main" id="{390F16E0-D3F2-F59B-8A5A-AF7B0CE49A99}"/>
                </a:ext>
              </a:extLst>
            </p:cNvPr>
            <p:cNvSpPr/>
            <p:nvPr/>
          </p:nvSpPr>
          <p:spPr>
            <a:xfrm>
              <a:off x="5784836" y="2046487"/>
              <a:ext cx="329849" cy="901793"/>
            </a:xfrm>
            <a:prstGeom prst="rect">
              <a:avLst/>
            </a:prstGeom>
            <a:noFill/>
          </p:spPr>
          <p:txBody>
            <a:bodyPr wrap="none" lIns="91440" tIns="45720" rIns="91440" bIns="45720">
              <a:spAutoFit/>
            </a:bodyPr>
            <a:lstStyle/>
            <a:p>
              <a:pPr algn="ctr"/>
              <a:r>
                <a:rPr lang="en-US" sz="6600" b="0" cap="none" spc="0">
                  <a:ln w="0"/>
                  <a:solidFill>
                    <a:schemeClr val="tx1"/>
                  </a:solidFill>
                  <a:effectLst>
                    <a:outerShdw blurRad="38100" dist="19050" dir="2700000" algn="tl" rotWithShape="0">
                      <a:schemeClr val="dk1">
                        <a:alpha val="40000"/>
                      </a:schemeClr>
                    </a:outerShdw>
                  </a:effectLst>
                </a:rPr>
                <a:t>I</a:t>
              </a:r>
            </a:p>
          </p:txBody>
        </p:sp>
        <p:sp>
          <p:nvSpPr>
            <p:cNvPr id="34" name="Rectangle 33" descr="O">
              <a:extLst>
                <a:ext uri="{FF2B5EF4-FFF2-40B4-BE49-F238E27FC236}">
                  <a16:creationId xmlns:a16="http://schemas.microsoft.com/office/drawing/2014/main" id="{A4BB6DE0-4950-53B9-4FB1-22E27C39C53B}"/>
                </a:ext>
              </a:extLst>
            </p:cNvPr>
            <p:cNvSpPr/>
            <p:nvPr/>
          </p:nvSpPr>
          <p:spPr>
            <a:xfrm>
              <a:off x="5641913" y="2992295"/>
              <a:ext cx="618234" cy="901793"/>
            </a:xfrm>
            <a:prstGeom prst="rect">
              <a:avLst/>
            </a:prstGeom>
            <a:noFill/>
          </p:spPr>
          <p:txBody>
            <a:bodyPr wrap="none" lIns="91440" tIns="45720" rIns="91440" bIns="45720">
              <a:spAutoFit/>
            </a:bodyPr>
            <a:lstStyle/>
            <a:p>
              <a:pPr algn="ctr"/>
              <a:r>
                <a:rPr lang="en-US" sz="6600" b="0" cap="none" spc="0">
                  <a:ln w="0"/>
                  <a:solidFill>
                    <a:schemeClr val="tx1"/>
                  </a:solidFill>
                  <a:effectLst>
                    <a:outerShdw blurRad="38100" dist="19050" dir="2700000" algn="tl" rotWithShape="0">
                      <a:schemeClr val="dk1">
                        <a:alpha val="40000"/>
                      </a:schemeClr>
                    </a:outerShdw>
                  </a:effectLst>
                </a:rPr>
                <a:t>O</a:t>
              </a:r>
            </a:p>
          </p:txBody>
        </p:sp>
      </p:grpSp>
      <p:sp>
        <p:nvSpPr>
          <p:cNvPr id="37" name="TextBox 36">
            <a:extLst>
              <a:ext uri="{FF2B5EF4-FFF2-40B4-BE49-F238E27FC236}">
                <a16:creationId xmlns:a16="http://schemas.microsoft.com/office/drawing/2014/main" id="{5855B8C1-499C-E768-18F0-CF870F241BE1}"/>
              </a:ext>
            </a:extLst>
          </p:cNvPr>
          <p:cNvSpPr txBox="1"/>
          <p:nvPr/>
        </p:nvSpPr>
        <p:spPr>
          <a:xfrm>
            <a:off x="4785082" y="1558608"/>
            <a:ext cx="3650804" cy="701026"/>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GB" sz="1800">
                <a:latin typeface="Century Gothic" panose="020B0502020202020204" pitchFamily="34" charset="0"/>
              </a:rPr>
              <a:t>...Where possible. Or handle it as few times as possible.</a:t>
            </a:r>
          </a:p>
        </p:txBody>
      </p:sp>
      <p:sp>
        <p:nvSpPr>
          <p:cNvPr id="39" name="TextBox 38">
            <a:extLst>
              <a:ext uri="{FF2B5EF4-FFF2-40B4-BE49-F238E27FC236}">
                <a16:creationId xmlns:a16="http://schemas.microsoft.com/office/drawing/2014/main" id="{772E14F3-07ED-D1BC-C0F0-DF7D29572870}"/>
              </a:ext>
            </a:extLst>
          </p:cNvPr>
          <p:cNvSpPr txBox="1"/>
          <p:nvPr/>
        </p:nvSpPr>
        <p:spPr>
          <a:xfrm>
            <a:off x="4572131" y="2328086"/>
            <a:ext cx="3650804" cy="414472"/>
          </a:xfrm>
          <a:prstGeom prst="rect">
            <a:avLst/>
          </a:prstGeom>
          <a:noFill/>
        </p:spPr>
        <p:txBody>
          <a:bodyPr wrap="square">
            <a:spAutoFit/>
          </a:bodyPr>
          <a:lstStyle/>
          <a:p>
            <a:pPr defTabSz="914400">
              <a:lnSpc>
                <a:spcPct val="115000"/>
              </a:lnSpc>
              <a:spcAft>
                <a:spcPts val="800"/>
              </a:spcAft>
              <a:defRPr/>
            </a:pPr>
            <a:r>
              <a:rPr lang="en-GB" sz="2000" b="1">
                <a:latin typeface="Century Gothic" panose="020B0502020202020204" pitchFamily="34" charset="0"/>
              </a:rPr>
              <a:t>Use the 4 T’s:</a:t>
            </a:r>
            <a:r>
              <a:rPr lang="en-GB" sz="2000">
                <a:latin typeface="Century Gothic" panose="020B0502020202020204" pitchFamily="34" charset="0"/>
              </a:rPr>
              <a:t> </a:t>
            </a:r>
          </a:p>
        </p:txBody>
      </p:sp>
      <p:graphicFrame>
        <p:nvGraphicFramePr>
          <p:cNvPr id="38" name="Diagram 37" descr="A SmartArt element showing the following text: &#10;Tackle it - If it’s quick, easy or straight forward. &#10;Task it - If it needs a bit more thought and attention.&#10;Toss it out - If it’s unimportant.&#10;Transfer it - Unsure, need clarification or help to deal with it.">
            <a:extLst>
              <a:ext uri="{FF2B5EF4-FFF2-40B4-BE49-F238E27FC236}">
                <a16:creationId xmlns:a16="http://schemas.microsoft.com/office/drawing/2014/main" id="{B5B7D71F-6E0F-8F1D-25BC-9CADEF2567AA}"/>
              </a:ext>
            </a:extLst>
          </p:cNvPr>
          <p:cNvGraphicFramePr/>
          <p:nvPr>
            <p:extLst>
              <p:ext uri="{D42A27DB-BD31-4B8C-83A1-F6EECF244321}">
                <p14:modId xmlns:p14="http://schemas.microsoft.com/office/powerpoint/2010/main" val="2367478536"/>
              </p:ext>
            </p:extLst>
          </p:nvPr>
        </p:nvGraphicFramePr>
        <p:xfrm>
          <a:off x="4470012" y="2879183"/>
          <a:ext cx="4123791" cy="3398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089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Graphic spid="38"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9B30C-A43E-5F98-E3D8-83E97C72CE98}"/>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8BA8305-EE8C-E856-7064-1F34C2553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8552891A-7A07-F9A7-B472-8CF7A79EF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5" name="Freeform: Shape 1034">
            <a:extLst>
              <a:ext uri="{FF2B5EF4-FFF2-40B4-BE49-F238E27FC236}">
                <a16:creationId xmlns:a16="http://schemas.microsoft.com/office/drawing/2014/main" id="{C7C0420D-4362-B3A7-02F4-65B1F76C9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A0F3943-2C2C-64E3-D7BE-21FD997243D6}"/>
              </a:ext>
            </a:extLst>
          </p:cNvPr>
          <p:cNvSpPr>
            <a:spLocks noGrp="1"/>
          </p:cNvSpPr>
          <p:nvPr>
            <p:ph type="title"/>
          </p:nvPr>
        </p:nvSpPr>
        <p:spPr>
          <a:xfrm>
            <a:off x="645451" y="576483"/>
            <a:ext cx="5944657" cy="908868"/>
          </a:xfrm>
        </p:spPr>
        <p:txBody>
          <a:bodyPr>
            <a:noAutofit/>
          </a:bodyPr>
          <a:lstStyle/>
          <a:p>
            <a:r>
              <a:rPr lang="en-GB">
                <a:latin typeface="Aharoni" panose="02010803020104030203" pitchFamily="2" charset="-79"/>
                <a:cs typeface="Aharoni" panose="02010803020104030203" pitchFamily="2" charset="-79"/>
              </a:rPr>
              <a:t>Eat That Frog</a:t>
            </a:r>
          </a:p>
        </p:txBody>
      </p:sp>
      <p:pic>
        <p:nvPicPr>
          <p:cNvPr id="8" name="Picture 7" descr="A big green frog">
            <a:extLst>
              <a:ext uri="{FF2B5EF4-FFF2-40B4-BE49-F238E27FC236}">
                <a16:creationId xmlns:a16="http://schemas.microsoft.com/office/drawing/2014/main" id="{AC9D790F-C67C-A08A-867A-1BD8E65842A6}"/>
              </a:ext>
            </a:extLst>
          </p:cNvPr>
          <p:cNvPicPr>
            <a:picLocks noChangeAspect="1"/>
          </p:cNvPicPr>
          <p:nvPr/>
        </p:nvPicPr>
        <p:blipFill>
          <a:blip r:embed="rId3">
            <a:clrChange>
              <a:clrFrom>
                <a:srgbClr val="9D9D9C"/>
              </a:clrFrom>
              <a:clrTo>
                <a:srgbClr val="9D9D9C">
                  <a:alpha val="0"/>
                </a:srgbClr>
              </a:clrTo>
            </a:clrChange>
            <a:extLst>
              <a:ext uri="{28A0092B-C50C-407E-A947-70E740481C1C}">
                <a14:useLocalDpi xmlns:a14="http://schemas.microsoft.com/office/drawing/2010/main" val="0"/>
              </a:ext>
            </a:extLst>
          </a:blip>
          <a:srcRect r="52703"/>
          <a:stretch/>
        </p:blipFill>
        <p:spPr>
          <a:xfrm rot="5400000">
            <a:off x="1300104" y="1213497"/>
            <a:ext cx="3429003" cy="5125674"/>
          </a:xfrm>
          <a:prstGeom prst="rect">
            <a:avLst/>
          </a:prstGeom>
        </p:spPr>
      </p:pic>
      <p:pic>
        <p:nvPicPr>
          <p:cNvPr id="9" name="Picture 8" descr="A small green frog">
            <a:extLst>
              <a:ext uri="{FF2B5EF4-FFF2-40B4-BE49-F238E27FC236}">
                <a16:creationId xmlns:a16="http://schemas.microsoft.com/office/drawing/2014/main" id="{FDC7F3D9-6085-CBDF-D292-06AC8D6B3CFA}"/>
              </a:ext>
            </a:extLst>
          </p:cNvPr>
          <p:cNvPicPr>
            <a:picLocks noChangeAspect="1"/>
          </p:cNvPicPr>
          <p:nvPr/>
        </p:nvPicPr>
        <p:blipFill>
          <a:blip r:embed="rId3">
            <a:clrChange>
              <a:clrFrom>
                <a:srgbClr val="9D9D9C"/>
              </a:clrFrom>
              <a:clrTo>
                <a:srgbClr val="9D9D9C">
                  <a:alpha val="0"/>
                </a:srgbClr>
              </a:clrTo>
            </a:clrChange>
            <a:extLst>
              <a:ext uri="{28A0092B-C50C-407E-A947-70E740481C1C}">
                <a14:useLocalDpi xmlns:a14="http://schemas.microsoft.com/office/drawing/2010/main" val="0"/>
              </a:ext>
            </a:extLst>
          </a:blip>
          <a:srcRect l="64955" t="31231" r="315" b="2357"/>
          <a:stretch/>
        </p:blipFill>
        <p:spPr>
          <a:xfrm rot="15373622" flipH="1">
            <a:off x="6187558" y="2922127"/>
            <a:ext cx="2213925" cy="2993137"/>
          </a:xfrm>
          <a:prstGeom prst="rect">
            <a:avLst/>
          </a:prstGeom>
        </p:spPr>
      </p:pic>
    </p:spTree>
    <p:extLst>
      <p:ext uri="{BB962C8B-B14F-4D97-AF65-F5344CB8AC3E}">
        <p14:creationId xmlns:p14="http://schemas.microsoft.com/office/powerpoint/2010/main" val="268708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93037-5129-F7F9-9153-CFE2B418A67D}"/>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315C1D3-69D1-E3BF-C5FF-4D58A774F9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47226452-2D53-3088-A500-60D47D7DB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5" name="Freeform: Shape 1034">
            <a:extLst>
              <a:ext uri="{FF2B5EF4-FFF2-40B4-BE49-F238E27FC236}">
                <a16:creationId xmlns:a16="http://schemas.microsoft.com/office/drawing/2014/main" id="{BF47E43D-F0F0-8966-25AD-4445EB00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74752D4-D759-8A25-6602-B6EC977026A3}"/>
              </a:ext>
            </a:extLst>
          </p:cNvPr>
          <p:cNvSpPr>
            <a:spLocks noGrp="1"/>
          </p:cNvSpPr>
          <p:nvPr>
            <p:ph type="title"/>
          </p:nvPr>
        </p:nvSpPr>
        <p:spPr>
          <a:xfrm>
            <a:off x="567354" y="437701"/>
            <a:ext cx="5944657" cy="908868"/>
          </a:xfrm>
        </p:spPr>
        <p:txBody>
          <a:bodyPr>
            <a:noAutofit/>
          </a:bodyPr>
          <a:lstStyle/>
          <a:p>
            <a:r>
              <a:rPr lang="en-GB" sz="7200">
                <a:latin typeface="Aharoni" panose="02010803020104030203" pitchFamily="2" charset="-79"/>
                <a:cs typeface="Aharoni" panose="02010803020104030203" pitchFamily="2" charset="-79"/>
              </a:rPr>
              <a:t>3/3/3</a:t>
            </a:r>
          </a:p>
        </p:txBody>
      </p:sp>
      <p:pic>
        <p:nvPicPr>
          <p:cNvPr id="8" name="Picture 7" descr="A clock face with 3 hours shaded out">
            <a:extLst>
              <a:ext uri="{FF2B5EF4-FFF2-40B4-BE49-F238E27FC236}">
                <a16:creationId xmlns:a16="http://schemas.microsoft.com/office/drawing/2014/main" id="{FC9C0DDF-EF1B-581B-8755-43F0ACC098D8}"/>
              </a:ext>
            </a:extLst>
          </p:cNvPr>
          <p:cNvPicPr>
            <a:picLocks noChangeAspect="1"/>
          </p:cNvPicPr>
          <p:nvPr/>
        </p:nvPicPr>
        <p:blipFill>
          <a:blip r:embed="rId3">
            <a:clrChange>
              <a:clrFrom>
                <a:srgbClr val="9D9D9C"/>
              </a:clrFrom>
              <a:clrTo>
                <a:srgbClr val="9D9D9C">
                  <a:alpha val="0"/>
                </a:srgbClr>
              </a:clrTo>
            </a:clrChange>
            <a:extLst>
              <a:ext uri="{28A0092B-C50C-407E-A947-70E740481C1C}">
                <a14:useLocalDpi xmlns:a14="http://schemas.microsoft.com/office/drawing/2010/main" val="0"/>
              </a:ext>
            </a:extLst>
          </a:blip>
          <a:srcRect r="49680" b="27555"/>
          <a:stretch/>
        </p:blipFill>
        <p:spPr>
          <a:xfrm>
            <a:off x="313711" y="2193521"/>
            <a:ext cx="2760523" cy="2809826"/>
          </a:xfrm>
          <a:prstGeom prst="rect">
            <a:avLst/>
          </a:prstGeom>
        </p:spPr>
      </p:pic>
      <p:sp>
        <p:nvSpPr>
          <p:cNvPr id="3" name="Content Placeholder 2">
            <a:extLst>
              <a:ext uri="{FF2B5EF4-FFF2-40B4-BE49-F238E27FC236}">
                <a16:creationId xmlns:a16="http://schemas.microsoft.com/office/drawing/2014/main" id="{A0C37619-B395-875B-90F2-081B6E867074}"/>
              </a:ext>
            </a:extLst>
          </p:cNvPr>
          <p:cNvSpPr>
            <a:spLocks noGrp="1"/>
          </p:cNvSpPr>
          <p:nvPr>
            <p:ph idx="1"/>
          </p:nvPr>
        </p:nvSpPr>
        <p:spPr>
          <a:xfrm>
            <a:off x="643119" y="5135032"/>
            <a:ext cx="2101705" cy="835026"/>
          </a:xfrm>
        </p:spPr>
        <p:txBody>
          <a:bodyPr vert="horz" lIns="91440" tIns="45720" rIns="91440" bIns="45720" rtlCol="0" anchor="t">
            <a:noAutofit/>
          </a:bodyPr>
          <a:lstStyle/>
          <a:p>
            <a:pPr marL="0" indent="0" algn="ctr">
              <a:buNone/>
            </a:pPr>
            <a:r>
              <a:rPr lang="en-GB" sz="1800" b="1" kern="100">
                <a:latin typeface="Century Gothic"/>
                <a:ea typeface="Aptos" panose="020B0004020202020204" pitchFamily="34" charset="0"/>
                <a:cs typeface="Times New Roman"/>
              </a:rPr>
              <a:t>3 x hours on a big or important task or project</a:t>
            </a:r>
          </a:p>
        </p:txBody>
      </p:sp>
      <p:pic>
        <p:nvPicPr>
          <p:cNvPr id="9" name="Picture 8" descr="Three large red exclamation marks">
            <a:extLst>
              <a:ext uri="{FF2B5EF4-FFF2-40B4-BE49-F238E27FC236}">
                <a16:creationId xmlns:a16="http://schemas.microsoft.com/office/drawing/2014/main" id="{759B729B-8877-C1B7-CEAA-F5E7557FE2EC}"/>
              </a:ext>
            </a:extLst>
          </p:cNvPr>
          <p:cNvPicPr>
            <a:picLocks noChangeAspect="1"/>
          </p:cNvPicPr>
          <p:nvPr/>
        </p:nvPicPr>
        <p:blipFill>
          <a:blip r:embed="rId3">
            <a:clrChange>
              <a:clrFrom>
                <a:srgbClr val="9D9D9C"/>
              </a:clrFrom>
              <a:clrTo>
                <a:srgbClr val="9D9D9C">
                  <a:alpha val="0"/>
                </a:srgbClr>
              </a:clrTo>
            </a:clrChange>
            <a:extLst>
              <a:ext uri="{28A0092B-C50C-407E-A947-70E740481C1C}">
                <a14:useLocalDpi xmlns:a14="http://schemas.microsoft.com/office/drawing/2010/main" val="0"/>
              </a:ext>
            </a:extLst>
          </a:blip>
          <a:srcRect l="53191" r="2414" b="56247"/>
          <a:stretch/>
        </p:blipFill>
        <p:spPr>
          <a:xfrm>
            <a:off x="2899706" y="1029860"/>
            <a:ext cx="3340081" cy="2327321"/>
          </a:xfrm>
          <a:prstGeom prst="rect">
            <a:avLst/>
          </a:prstGeom>
        </p:spPr>
      </p:pic>
      <p:sp>
        <p:nvSpPr>
          <p:cNvPr id="5" name="Content Placeholder 2">
            <a:extLst>
              <a:ext uri="{FF2B5EF4-FFF2-40B4-BE49-F238E27FC236}">
                <a16:creationId xmlns:a16="http://schemas.microsoft.com/office/drawing/2014/main" id="{3D7AD7F9-0E3B-E523-BD19-4B585276D174}"/>
              </a:ext>
            </a:extLst>
          </p:cNvPr>
          <p:cNvSpPr txBox="1">
            <a:spLocks/>
          </p:cNvSpPr>
          <p:nvPr/>
        </p:nvSpPr>
        <p:spPr>
          <a:xfrm>
            <a:off x="3706117" y="3624892"/>
            <a:ext cx="1952471" cy="83502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b="1" kern="100">
                <a:latin typeface="Century Gothic"/>
                <a:ea typeface="Aptos" panose="020B0004020202020204" pitchFamily="34" charset="0"/>
                <a:cs typeface="Times New Roman"/>
              </a:rPr>
              <a:t>3 urgent tasks</a:t>
            </a:r>
          </a:p>
        </p:txBody>
      </p:sp>
      <p:pic>
        <p:nvPicPr>
          <p:cNvPr id="10" name="Picture 9" descr="Three cog shapes with a spanner">
            <a:extLst>
              <a:ext uri="{FF2B5EF4-FFF2-40B4-BE49-F238E27FC236}">
                <a16:creationId xmlns:a16="http://schemas.microsoft.com/office/drawing/2014/main" id="{F450964E-887F-3D30-8150-B0F6BC57A681}"/>
              </a:ext>
            </a:extLst>
          </p:cNvPr>
          <p:cNvPicPr>
            <a:picLocks noChangeAspect="1"/>
          </p:cNvPicPr>
          <p:nvPr/>
        </p:nvPicPr>
        <p:blipFill>
          <a:blip r:embed="rId3">
            <a:clrChange>
              <a:clrFrom>
                <a:srgbClr val="9D9D9C"/>
              </a:clrFrom>
              <a:clrTo>
                <a:srgbClr val="9D9D9C">
                  <a:alpha val="0"/>
                </a:srgbClr>
              </a:clrTo>
            </a:clrChange>
            <a:extLst>
              <a:ext uri="{28A0092B-C50C-407E-A947-70E740481C1C}">
                <a14:useLocalDpi xmlns:a14="http://schemas.microsoft.com/office/drawing/2010/main" val="0"/>
              </a:ext>
            </a:extLst>
          </a:blip>
          <a:srcRect l="59125" t="42237"/>
          <a:stretch/>
        </p:blipFill>
        <p:spPr>
          <a:xfrm>
            <a:off x="5868490" y="2271902"/>
            <a:ext cx="2956142" cy="2953518"/>
          </a:xfrm>
          <a:prstGeom prst="rect">
            <a:avLst/>
          </a:prstGeom>
        </p:spPr>
      </p:pic>
      <p:sp>
        <p:nvSpPr>
          <p:cNvPr id="6" name="Content Placeholder 2">
            <a:extLst>
              <a:ext uri="{FF2B5EF4-FFF2-40B4-BE49-F238E27FC236}">
                <a16:creationId xmlns:a16="http://schemas.microsoft.com/office/drawing/2014/main" id="{18EA5177-F86B-A608-994D-B2DECC07A50C}"/>
              </a:ext>
            </a:extLst>
          </p:cNvPr>
          <p:cNvSpPr txBox="1">
            <a:spLocks/>
          </p:cNvSpPr>
          <p:nvPr/>
        </p:nvSpPr>
        <p:spPr>
          <a:xfrm>
            <a:off x="6314868" y="5432285"/>
            <a:ext cx="2063385" cy="6606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b="1" kern="100">
                <a:latin typeface="Century Gothic"/>
                <a:ea typeface="Aptos" panose="020B0004020202020204" pitchFamily="34" charset="0"/>
                <a:cs typeface="Times New Roman"/>
              </a:rPr>
              <a:t>3 maintenance tasks</a:t>
            </a:r>
          </a:p>
        </p:txBody>
      </p:sp>
    </p:spTree>
    <p:extLst>
      <p:ext uri="{BB962C8B-B14F-4D97-AF65-F5344CB8AC3E}">
        <p14:creationId xmlns:p14="http://schemas.microsoft.com/office/powerpoint/2010/main" val="25196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DCB06-F173-25AA-75DB-566783625F0B}"/>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26045CB-9425-5B77-8FEE-86A97174E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80AD5A94-DD71-4385-CB1A-113A18238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7AD7439-D3D3-AFE9-A193-38B46E6F965F}"/>
              </a:ext>
            </a:extLst>
          </p:cNvPr>
          <p:cNvSpPr>
            <a:spLocks noGrp="1"/>
          </p:cNvSpPr>
          <p:nvPr>
            <p:ph type="title"/>
          </p:nvPr>
        </p:nvSpPr>
        <p:spPr>
          <a:xfrm>
            <a:off x="567354" y="437701"/>
            <a:ext cx="5944657" cy="908868"/>
          </a:xfrm>
        </p:spPr>
        <p:txBody>
          <a:bodyPr>
            <a:noAutofit/>
          </a:bodyPr>
          <a:lstStyle/>
          <a:p>
            <a:r>
              <a:rPr lang="en-GB" sz="6600">
                <a:latin typeface="Aharoni" panose="02010803020104030203" pitchFamily="2" charset="-79"/>
                <a:cs typeface="Aharoni" panose="02010803020104030203" pitchFamily="2" charset="-79"/>
              </a:rPr>
              <a:t>1-3-5</a:t>
            </a:r>
            <a:r>
              <a:rPr lang="en-GB">
                <a:latin typeface="Aharoni" panose="02010803020104030203" pitchFamily="2" charset="-79"/>
                <a:cs typeface="Aharoni" panose="02010803020104030203" pitchFamily="2" charset="-79"/>
              </a:rPr>
              <a:t> Rule</a:t>
            </a:r>
          </a:p>
        </p:txBody>
      </p:sp>
      <p:grpSp>
        <p:nvGrpSpPr>
          <p:cNvPr id="3" name="Group 2" descr="An image of rectangles stacked with one large rectangle on top, three medium rectangles in the middle and five smaller rectangles on the bottom.">
            <a:extLst>
              <a:ext uri="{FF2B5EF4-FFF2-40B4-BE49-F238E27FC236}">
                <a16:creationId xmlns:a16="http://schemas.microsoft.com/office/drawing/2014/main" id="{B07391EE-FAF6-A2AF-83A3-E173CC7F2C04}"/>
              </a:ext>
            </a:extLst>
          </p:cNvPr>
          <p:cNvGrpSpPr/>
          <p:nvPr/>
        </p:nvGrpSpPr>
        <p:grpSpPr>
          <a:xfrm>
            <a:off x="1248033" y="2397208"/>
            <a:ext cx="6797856" cy="3446325"/>
            <a:chOff x="1248033" y="2397208"/>
            <a:chExt cx="6797856" cy="3446325"/>
          </a:xfrm>
        </p:grpSpPr>
        <p:sp>
          <p:nvSpPr>
            <p:cNvPr id="7" name="Rectangle 6">
              <a:extLst>
                <a:ext uri="{FF2B5EF4-FFF2-40B4-BE49-F238E27FC236}">
                  <a16:creationId xmlns:a16="http://schemas.microsoft.com/office/drawing/2014/main" id="{6B1EBBA3-A630-FFA7-5836-2E4A60C9C6B0}"/>
                </a:ext>
                <a:ext uri="{C183D7F6-B498-43B3-948B-1728B52AA6E4}">
                  <adec:decorative xmlns:adec="http://schemas.microsoft.com/office/drawing/2017/decorative" val="1"/>
                </a:ext>
              </a:extLst>
            </p:cNvPr>
            <p:cNvSpPr/>
            <p:nvPr/>
          </p:nvSpPr>
          <p:spPr>
            <a:xfrm>
              <a:off x="1248033" y="2397208"/>
              <a:ext cx="6797856" cy="1068863"/>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a:p>
          </p:txBody>
        </p:sp>
        <p:sp>
          <p:nvSpPr>
            <p:cNvPr id="11" name="Rectangle 10">
              <a:extLst>
                <a:ext uri="{FF2B5EF4-FFF2-40B4-BE49-F238E27FC236}">
                  <a16:creationId xmlns:a16="http://schemas.microsoft.com/office/drawing/2014/main" id="{0635A50A-5B34-C365-CEDC-2FAA1E371E36}"/>
                </a:ext>
                <a:ext uri="{C183D7F6-B498-43B3-948B-1728B52AA6E4}">
                  <adec:decorative xmlns:adec="http://schemas.microsoft.com/office/drawing/2017/decorative" val="1"/>
                </a:ext>
              </a:extLst>
            </p:cNvPr>
            <p:cNvSpPr/>
            <p:nvPr/>
          </p:nvSpPr>
          <p:spPr>
            <a:xfrm>
              <a:off x="1248033" y="3587170"/>
              <a:ext cx="2198684" cy="1068863"/>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322D049-F39E-8315-C2BE-CED5A72CC43F}"/>
                </a:ext>
                <a:ext uri="{C183D7F6-B498-43B3-948B-1728B52AA6E4}">
                  <adec:decorative xmlns:adec="http://schemas.microsoft.com/office/drawing/2017/decorative" val="1"/>
                </a:ext>
              </a:extLst>
            </p:cNvPr>
            <p:cNvSpPr/>
            <p:nvPr/>
          </p:nvSpPr>
          <p:spPr>
            <a:xfrm>
              <a:off x="3547619" y="3589634"/>
              <a:ext cx="2198684" cy="1068863"/>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93AFF15-1C80-F104-0284-CA00B4C4B9CA}"/>
                </a:ext>
                <a:ext uri="{C183D7F6-B498-43B3-948B-1728B52AA6E4}">
                  <adec:decorative xmlns:adec="http://schemas.microsoft.com/office/drawing/2017/decorative" val="1"/>
                </a:ext>
              </a:extLst>
            </p:cNvPr>
            <p:cNvSpPr/>
            <p:nvPr/>
          </p:nvSpPr>
          <p:spPr>
            <a:xfrm>
              <a:off x="5847205" y="3587170"/>
              <a:ext cx="2198684" cy="1068863"/>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B4CDA2E-B971-194B-02C8-523D4FA46BCC}"/>
                </a:ext>
                <a:ext uri="{C183D7F6-B498-43B3-948B-1728B52AA6E4}">
                  <adec:decorative xmlns:adec="http://schemas.microsoft.com/office/drawing/2017/decorative" val="1"/>
                </a:ext>
              </a:extLst>
            </p:cNvPr>
            <p:cNvSpPr/>
            <p:nvPr/>
          </p:nvSpPr>
          <p:spPr>
            <a:xfrm>
              <a:off x="1248033" y="4772205"/>
              <a:ext cx="1272745" cy="1068863"/>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780C6A4-DA14-D203-8278-6A320C0AAD96}"/>
                </a:ext>
                <a:ext uri="{C183D7F6-B498-43B3-948B-1728B52AA6E4}">
                  <adec:decorative xmlns:adec="http://schemas.microsoft.com/office/drawing/2017/decorative" val="1"/>
                </a:ext>
              </a:extLst>
            </p:cNvPr>
            <p:cNvSpPr/>
            <p:nvPr/>
          </p:nvSpPr>
          <p:spPr>
            <a:xfrm>
              <a:off x="2629311" y="4774670"/>
              <a:ext cx="1272745" cy="1068863"/>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9A19A97-AED5-5F74-6DA5-B0F914B9CE35}"/>
                </a:ext>
                <a:ext uri="{C183D7F6-B498-43B3-948B-1728B52AA6E4}">
                  <adec:decorative xmlns:adec="http://schemas.microsoft.com/office/drawing/2017/decorative" val="1"/>
                </a:ext>
              </a:extLst>
            </p:cNvPr>
            <p:cNvSpPr/>
            <p:nvPr/>
          </p:nvSpPr>
          <p:spPr>
            <a:xfrm>
              <a:off x="4010588" y="4772204"/>
              <a:ext cx="1272745" cy="1068863"/>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DCBD4EE-DF13-6139-080A-5AE51E2D2EF5}"/>
                </a:ext>
                <a:ext uri="{C183D7F6-B498-43B3-948B-1728B52AA6E4}">
                  <adec:decorative xmlns:adec="http://schemas.microsoft.com/office/drawing/2017/decorative" val="1"/>
                </a:ext>
              </a:extLst>
            </p:cNvPr>
            <p:cNvSpPr/>
            <p:nvPr/>
          </p:nvSpPr>
          <p:spPr>
            <a:xfrm>
              <a:off x="5391866" y="4766067"/>
              <a:ext cx="1272745" cy="1077466"/>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88B3F8E-3720-2980-D76D-F451294FFEBA}"/>
                </a:ext>
                <a:ext uri="{C183D7F6-B498-43B3-948B-1728B52AA6E4}">
                  <adec:decorative xmlns:adec="http://schemas.microsoft.com/office/drawing/2017/decorative" val="1"/>
                </a:ext>
              </a:extLst>
            </p:cNvPr>
            <p:cNvSpPr/>
            <p:nvPr/>
          </p:nvSpPr>
          <p:spPr>
            <a:xfrm>
              <a:off x="6773144" y="4772206"/>
              <a:ext cx="1272745" cy="1068863"/>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35" name="Freeform: Shape 1034">
            <a:extLst>
              <a:ext uri="{FF2B5EF4-FFF2-40B4-BE49-F238E27FC236}">
                <a16:creationId xmlns:a16="http://schemas.microsoft.com/office/drawing/2014/main" id="{21DCAEE3-8021-A863-48BC-72387C21EB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54932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26CDA-CD60-6EF7-83BA-36E6183F016D}"/>
            </a:ext>
          </a:extLst>
        </p:cNvPr>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04CBB393-1B45-5338-8988-907494778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Freeform: Shape 1041">
            <a:extLst>
              <a:ext uri="{FF2B5EF4-FFF2-40B4-BE49-F238E27FC236}">
                <a16:creationId xmlns:a16="http://schemas.microsoft.com/office/drawing/2014/main" id="{5FA0E17D-A113-424B-D9B9-CE0D4D853F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CBB4889-F33E-35D0-3740-2588E81F7B9E}"/>
              </a:ext>
            </a:extLst>
          </p:cNvPr>
          <p:cNvSpPr>
            <a:spLocks noGrp="1"/>
          </p:cNvSpPr>
          <p:nvPr>
            <p:ph type="title"/>
          </p:nvPr>
        </p:nvSpPr>
        <p:spPr>
          <a:xfrm>
            <a:off x="567073" y="460153"/>
            <a:ext cx="5202036" cy="908485"/>
          </a:xfrm>
        </p:spPr>
        <p:txBody>
          <a:bodyPr>
            <a:normAutofit/>
          </a:bodyPr>
          <a:lstStyle/>
          <a:p>
            <a:r>
              <a:rPr lang="en-GB" sz="4800" kern="100">
                <a:latin typeface="Aharoni" panose="02010803020104030203" pitchFamily="2" charset="-79"/>
                <a:ea typeface="Aptos" panose="020B0004020202020204" pitchFamily="34" charset="0"/>
                <a:cs typeface="Aharoni" panose="02010803020104030203" pitchFamily="2" charset="-79"/>
              </a:rPr>
              <a:t>Timer Techniques</a:t>
            </a:r>
            <a:endParaRPr lang="en-GB" sz="4800">
              <a:latin typeface="Aharoni" panose="02010803020104030203" pitchFamily="2" charset="-79"/>
              <a:cs typeface="Aharoni" panose="02010803020104030203" pitchFamily="2" charset="-79"/>
            </a:endParaRPr>
          </a:p>
        </p:txBody>
      </p:sp>
      <p:sp>
        <p:nvSpPr>
          <p:cNvPr id="1044" name="Freeform: Shape 1043">
            <a:extLst>
              <a:ext uri="{FF2B5EF4-FFF2-40B4-BE49-F238E27FC236}">
                <a16:creationId xmlns:a16="http://schemas.microsoft.com/office/drawing/2014/main" id="{C21094D8-8412-E349-BEF7-B22914E58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Online Media 3" descr="Pomodoro Technique For Productivity | How To Procrastinate Less (And Focus More) thumbnail">
            <a:hlinkClick r:id="" action="ppaction://media"/>
            <a:extLst>
              <a:ext uri="{FF2B5EF4-FFF2-40B4-BE49-F238E27FC236}">
                <a16:creationId xmlns:a16="http://schemas.microsoft.com/office/drawing/2014/main" id="{DD681697-4549-210F-AF51-406A5BB23BA2}"/>
              </a:ext>
            </a:extLst>
          </p:cNvPr>
          <p:cNvPicPr>
            <a:picLocks noRot="1" noChangeAspect="1"/>
          </p:cNvPicPr>
          <p:nvPr>
            <a:videoFile r:link="rId1"/>
          </p:nvPr>
        </p:nvPicPr>
        <p:blipFill>
          <a:blip r:embed="rId4"/>
          <a:stretch>
            <a:fillRect/>
          </a:stretch>
        </p:blipFill>
        <p:spPr>
          <a:xfrm>
            <a:off x="414897" y="2252600"/>
            <a:ext cx="6443103" cy="3637669"/>
          </a:xfrm>
          <a:prstGeom prst="rect">
            <a:avLst/>
          </a:prstGeom>
        </p:spPr>
      </p:pic>
      <p:sp>
        <p:nvSpPr>
          <p:cNvPr id="12" name="TextBox 11">
            <a:extLst>
              <a:ext uri="{FF2B5EF4-FFF2-40B4-BE49-F238E27FC236}">
                <a16:creationId xmlns:a16="http://schemas.microsoft.com/office/drawing/2014/main" id="{DADC8BB6-9362-4ABE-8B1C-2CB8535F65AE}"/>
              </a:ext>
            </a:extLst>
          </p:cNvPr>
          <p:cNvSpPr txBox="1"/>
          <p:nvPr/>
        </p:nvSpPr>
        <p:spPr>
          <a:xfrm>
            <a:off x="319654" y="6012696"/>
            <a:ext cx="3396911" cy="461665"/>
          </a:xfrm>
          <a:prstGeom prst="rect">
            <a:avLst/>
          </a:prstGeom>
          <a:noFill/>
        </p:spPr>
        <p:txBody>
          <a:bodyPr wrap="square">
            <a:spAutoFit/>
          </a:bodyPr>
          <a:lstStyle/>
          <a:p>
            <a:pPr rtl="0" fontAlgn="base"/>
            <a:r>
              <a:rPr lang="en-GB" sz="2400" b="1" i="0">
                <a:effectLst/>
                <a:latin typeface="Century Gothic" panose="020B0502020202020204" pitchFamily="34" charset="0"/>
                <a:cs typeface="Aharoni" panose="02010803020104030203" pitchFamily="2" charset="-79"/>
                <a:hlinkClick r:id="rId5"/>
              </a:rPr>
              <a:t>Pomodoro Technique </a:t>
            </a:r>
            <a:endParaRPr lang="en-GB" sz="2400" b="1" i="0">
              <a:effectLst/>
              <a:latin typeface="Century Gothic" panose="020B0502020202020204" pitchFamily="34" charset="0"/>
              <a:cs typeface="Aharoni" panose="02010803020104030203" pitchFamily="2" charset="-79"/>
            </a:endParaRPr>
          </a:p>
        </p:txBody>
      </p:sp>
      <p:sp>
        <p:nvSpPr>
          <p:cNvPr id="14" name="TextBox 13">
            <a:extLst>
              <a:ext uri="{FF2B5EF4-FFF2-40B4-BE49-F238E27FC236}">
                <a16:creationId xmlns:a16="http://schemas.microsoft.com/office/drawing/2014/main" id="{0B3D5579-0BAB-5D10-512F-C9127B03F8E1}"/>
              </a:ext>
            </a:extLst>
          </p:cNvPr>
          <p:cNvSpPr txBox="1"/>
          <p:nvPr/>
        </p:nvSpPr>
        <p:spPr>
          <a:xfrm>
            <a:off x="7731531" y="227736"/>
            <a:ext cx="1047000" cy="461665"/>
          </a:xfrm>
          <a:prstGeom prst="rect">
            <a:avLst/>
          </a:prstGeom>
          <a:noFill/>
        </p:spPr>
        <p:txBody>
          <a:bodyPr wrap="square">
            <a:spAutoFit/>
          </a:bodyPr>
          <a:lstStyle/>
          <a:p>
            <a:pPr marL="0" indent="0" rtl="0" fontAlgn="base">
              <a:buNone/>
            </a:pPr>
            <a:r>
              <a:rPr lang="en-GB" sz="2400" b="1">
                <a:latin typeface="Century Gothic" panose="020B0502020202020204" pitchFamily="34" charset="0"/>
                <a:cs typeface="Aharoni" panose="02010803020104030203" pitchFamily="2" charset="-79"/>
              </a:rPr>
              <a:t>A</a:t>
            </a:r>
            <a:r>
              <a:rPr lang="en-GB" sz="2400" b="1" i="0">
                <a:effectLst/>
                <a:latin typeface="Century Gothic" panose="020B0502020202020204" pitchFamily="34" charset="0"/>
                <a:cs typeface="Aharoni" panose="02010803020104030203" pitchFamily="2" charset="-79"/>
              </a:rPr>
              <a:t>pps: </a:t>
            </a:r>
          </a:p>
        </p:txBody>
      </p:sp>
      <p:pic>
        <p:nvPicPr>
          <p:cNvPr id="6" name="Picture 5" descr="Focus to do app logo">
            <a:extLst>
              <a:ext uri="{FF2B5EF4-FFF2-40B4-BE49-F238E27FC236}">
                <a16:creationId xmlns:a16="http://schemas.microsoft.com/office/drawing/2014/main" id="{652EE6F1-B8A9-606F-6F4F-779B4BBD080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738879" y="857825"/>
            <a:ext cx="1028977" cy="962828"/>
          </a:xfrm>
          <a:prstGeom prst="rect">
            <a:avLst/>
          </a:prstGeom>
        </p:spPr>
      </p:pic>
      <p:sp>
        <p:nvSpPr>
          <p:cNvPr id="8" name="TextBox 7">
            <a:extLst>
              <a:ext uri="{FF2B5EF4-FFF2-40B4-BE49-F238E27FC236}">
                <a16:creationId xmlns:a16="http://schemas.microsoft.com/office/drawing/2014/main" id="{D61DDA2E-4B22-3687-1708-9C4A46ED7870}"/>
              </a:ext>
            </a:extLst>
          </p:cNvPr>
          <p:cNvSpPr txBox="1"/>
          <p:nvPr/>
        </p:nvSpPr>
        <p:spPr>
          <a:xfrm>
            <a:off x="7504770" y="1820653"/>
            <a:ext cx="1497197" cy="369332"/>
          </a:xfrm>
          <a:prstGeom prst="rect">
            <a:avLst/>
          </a:prstGeom>
          <a:noFill/>
        </p:spPr>
        <p:txBody>
          <a:bodyPr wrap="square">
            <a:spAutoFit/>
          </a:bodyPr>
          <a:lstStyle/>
          <a:p>
            <a:pPr algn="ctr" fontAlgn="base"/>
            <a:r>
              <a:rPr lang="en-GB" sz="1800" b="1" i="0">
                <a:effectLst/>
                <a:latin typeface="Century Gothic" panose="020B0502020202020204" pitchFamily="34" charset="0"/>
                <a:cs typeface="Aharoni" panose="02010803020104030203" pitchFamily="2" charset="-79"/>
              </a:rPr>
              <a:t>Focus to do </a:t>
            </a:r>
          </a:p>
        </p:txBody>
      </p:sp>
      <p:pic>
        <p:nvPicPr>
          <p:cNvPr id="22" name="Picture 21" descr="Forest app logo">
            <a:extLst>
              <a:ext uri="{FF2B5EF4-FFF2-40B4-BE49-F238E27FC236}">
                <a16:creationId xmlns:a16="http://schemas.microsoft.com/office/drawing/2014/main" id="{A4727A80-0F4C-EF09-C4A9-6C1EBCC91D2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727168" y="2349469"/>
            <a:ext cx="1053045" cy="984118"/>
          </a:xfrm>
          <a:prstGeom prst="rect">
            <a:avLst/>
          </a:prstGeom>
        </p:spPr>
      </p:pic>
      <p:sp>
        <p:nvSpPr>
          <p:cNvPr id="10" name="TextBox 9">
            <a:extLst>
              <a:ext uri="{FF2B5EF4-FFF2-40B4-BE49-F238E27FC236}">
                <a16:creationId xmlns:a16="http://schemas.microsoft.com/office/drawing/2014/main" id="{A364E5CA-EA1A-6B77-952A-AEFE9D332C86}"/>
              </a:ext>
            </a:extLst>
          </p:cNvPr>
          <p:cNvSpPr txBox="1"/>
          <p:nvPr/>
        </p:nvSpPr>
        <p:spPr>
          <a:xfrm>
            <a:off x="7777633" y="3378977"/>
            <a:ext cx="951470" cy="369332"/>
          </a:xfrm>
          <a:prstGeom prst="rect">
            <a:avLst/>
          </a:prstGeom>
          <a:noFill/>
        </p:spPr>
        <p:txBody>
          <a:bodyPr wrap="square">
            <a:spAutoFit/>
          </a:bodyPr>
          <a:lstStyle/>
          <a:p>
            <a:pPr algn="ctr" fontAlgn="base"/>
            <a:r>
              <a:rPr lang="en-GB" sz="1800" b="1" i="0">
                <a:effectLst/>
                <a:latin typeface="Century Gothic" panose="020B0502020202020204" pitchFamily="34" charset="0"/>
                <a:cs typeface="Aharoni" panose="02010803020104030203" pitchFamily="2" charset="-79"/>
              </a:rPr>
              <a:t>Forest</a:t>
            </a:r>
          </a:p>
        </p:txBody>
      </p:sp>
      <p:pic>
        <p:nvPicPr>
          <p:cNvPr id="24" name="Graphic 23" descr="Alarm clock icon">
            <a:extLst>
              <a:ext uri="{FF2B5EF4-FFF2-40B4-BE49-F238E27FC236}">
                <a16:creationId xmlns:a16="http://schemas.microsoft.com/office/drawing/2014/main" id="{EB90E291-98A2-9A34-4269-B24116534F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55616" y="3793699"/>
            <a:ext cx="1205800" cy="1205800"/>
          </a:xfrm>
          <a:prstGeom prst="rect">
            <a:avLst/>
          </a:prstGeom>
        </p:spPr>
      </p:pic>
      <p:sp>
        <p:nvSpPr>
          <p:cNvPr id="16" name="TextBox 15">
            <a:extLst>
              <a:ext uri="{FF2B5EF4-FFF2-40B4-BE49-F238E27FC236}">
                <a16:creationId xmlns:a16="http://schemas.microsoft.com/office/drawing/2014/main" id="{8E985554-C9C1-773C-A0CB-F63B1BC1CDAD}"/>
              </a:ext>
            </a:extLst>
          </p:cNvPr>
          <p:cNvSpPr txBox="1"/>
          <p:nvPr/>
        </p:nvSpPr>
        <p:spPr>
          <a:xfrm>
            <a:off x="7779849" y="4924944"/>
            <a:ext cx="949254" cy="369332"/>
          </a:xfrm>
          <a:prstGeom prst="rect">
            <a:avLst/>
          </a:prstGeom>
          <a:noFill/>
        </p:spPr>
        <p:txBody>
          <a:bodyPr wrap="square">
            <a:spAutoFit/>
          </a:bodyPr>
          <a:lstStyle/>
          <a:p>
            <a:pPr algn="ctr"/>
            <a:r>
              <a:rPr lang="en-GB" sz="1800" b="1">
                <a:latin typeface="Century Gothic" panose="020B0502020202020204" pitchFamily="34" charset="0"/>
                <a:cs typeface="Aharoni" panose="02010803020104030203" pitchFamily="2" charset="-79"/>
              </a:rPr>
              <a:t>A</a:t>
            </a:r>
            <a:r>
              <a:rPr lang="en-GB" sz="1800" b="1" i="0">
                <a:effectLst/>
                <a:latin typeface="Century Gothic" panose="020B0502020202020204" pitchFamily="34" charset="0"/>
                <a:cs typeface="Aharoni" panose="02010803020104030203" pitchFamily="2" charset="-79"/>
              </a:rPr>
              <a:t>larms</a:t>
            </a:r>
            <a:endParaRPr lang="en-GB" b="1"/>
          </a:p>
        </p:txBody>
      </p:sp>
      <p:pic>
        <p:nvPicPr>
          <p:cNvPr id="26" name="Graphic 25" descr="Hourglass timer icon">
            <a:extLst>
              <a:ext uri="{FF2B5EF4-FFF2-40B4-BE49-F238E27FC236}">
                <a16:creationId xmlns:a16="http://schemas.microsoft.com/office/drawing/2014/main" id="{FC5772E4-922C-A4A3-1C2C-AE97FE16BAF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96167" y="5443152"/>
            <a:ext cx="914400" cy="914400"/>
          </a:xfrm>
          <a:prstGeom prst="rect">
            <a:avLst/>
          </a:prstGeom>
        </p:spPr>
      </p:pic>
      <p:sp>
        <p:nvSpPr>
          <p:cNvPr id="20" name="TextBox 19">
            <a:extLst>
              <a:ext uri="{FF2B5EF4-FFF2-40B4-BE49-F238E27FC236}">
                <a16:creationId xmlns:a16="http://schemas.microsoft.com/office/drawing/2014/main" id="{F552711C-14AF-594E-7597-09B3B3EB31D2}"/>
              </a:ext>
            </a:extLst>
          </p:cNvPr>
          <p:cNvSpPr txBox="1"/>
          <p:nvPr/>
        </p:nvSpPr>
        <p:spPr>
          <a:xfrm>
            <a:off x="7783810" y="6289695"/>
            <a:ext cx="939114" cy="369332"/>
          </a:xfrm>
          <a:prstGeom prst="rect">
            <a:avLst/>
          </a:prstGeom>
          <a:noFill/>
        </p:spPr>
        <p:txBody>
          <a:bodyPr wrap="square">
            <a:spAutoFit/>
          </a:bodyPr>
          <a:lstStyle/>
          <a:p>
            <a:pPr marL="0" indent="0" algn="ctr" fontAlgn="base">
              <a:buNone/>
            </a:pPr>
            <a:r>
              <a:rPr lang="en-GB" sz="1800" b="1">
                <a:latin typeface="Century Gothic" panose="020B0502020202020204" pitchFamily="34" charset="0"/>
                <a:cs typeface="Aharoni" panose="02010803020104030203" pitchFamily="2" charset="-79"/>
              </a:rPr>
              <a:t>T</a:t>
            </a:r>
            <a:r>
              <a:rPr lang="en-GB" sz="1800" b="1" i="0">
                <a:effectLst/>
                <a:latin typeface="Century Gothic" panose="020B0502020202020204" pitchFamily="34" charset="0"/>
                <a:cs typeface="Aharoni" panose="02010803020104030203" pitchFamily="2" charset="-79"/>
              </a:rPr>
              <a:t>imers </a:t>
            </a:r>
          </a:p>
        </p:txBody>
      </p:sp>
    </p:spTree>
    <p:extLst>
      <p:ext uri="{BB962C8B-B14F-4D97-AF65-F5344CB8AC3E}">
        <p14:creationId xmlns:p14="http://schemas.microsoft.com/office/powerpoint/2010/main" val="137297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F6102-D4C0-FEC8-00EB-DF15AF81450F}"/>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13BD922-322D-086B-E831-4DAB89029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AE1ADE4D-1410-EA07-E83D-4DC7EDFEB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9BFA948-D0AA-9F5C-BF19-4CD67B7DBA3D}"/>
              </a:ext>
            </a:extLst>
          </p:cNvPr>
          <p:cNvSpPr>
            <a:spLocks noGrp="1"/>
          </p:cNvSpPr>
          <p:nvPr>
            <p:ph type="title"/>
          </p:nvPr>
        </p:nvSpPr>
        <p:spPr>
          <a:xfrm>
            <a:off x="443361" y="437701"/>
            <a:ext cx="3882636" cy="908868"/>
          </a:xfrm>
        </p:spPr>
        <p:txBody>
          <a:bodyPr>
            <a:noAutofit/>
          </a:bodyPr>
          <a:lstStyle/>
          <a:p>
            <a:r>
              <a:rPr lang="en-GB" sz="6600">
                <a:latin typeface="Aharoni" panose="02010803020104030203" pitchFamily="2" charset="-79"/>
                <a:cs typeface="Aharoni" panose="02010803020104030203" pitchFamily="2" charset="-79"/>
              </a:rPr>
              <a:t>2</a:t>
            </a:r>
            <a:r>
              <a:rPr lang="en-GB">
                <a:latin typeface="Aharoni" panose="02010803020104030203" pitchFamily="2" charset="-79"/>
                <a:cs typeface="Aharoni" panose="02010803020104030203" pitchFamily="2" charset="-79"/>
              </a:rPr>
              <a:t> Minute Rule</a:t>
            </a:r>
          </a:p>
        </p:txBody>
      </p:sp>
      <p:pic>
        <p:nvPicPr>
          <p:cNvPr id="7" name="Screen Recording 6" descr="Video thumbnail of a 2 minute countdown. ">
            <a:hlinkClick r:id="" action="ppaction://media"/>
            <a:extLst>
              <a:ext uri="{FF2B5EF4-FFF2-40B4-BE49-F238E27FC236}">
                <a16:creationId xmlns:a16="http://schemas.microsoft.com/office/drawing/2014/main" id="{0A04F2A6-ADB2-327A-53F0-30E4D72A2D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45365" y="672822"/>
            <a:ext cx="4055274" cy="2307973"/>
          </a:xfrm>
          <a:prstGeom prst="rect">
            <a:avLst/>
          </a:prstGeom>
        </p:spPr>
      </p:pic>
      <p:sp>
        <p:nvSpPr>
          <p:cNvPr id="3" name="Content Placeholder 2">
            <a:extLst>
              <a:ext uri="{FF2B5EF4-FFF2-40B4-BE49-F238E27FC236}">
                <a16:creationId xmlns:a16="http://schemas.microsoft.com/office/drawing/2014/main" id="{B90E8633-33DF-8421-1125-7F75996FA302}"/>
              </a:ext>
            </a:extLst>
          </p:cNvPr>
          <p:cNvSpPr>
            <a:spLocks noGrp="1"/>
          </p:cNvSpPr>
          <p:nvPr>
            <p:ph idx="1"/>
          </p:nvPr>
        </p:nvSpPr>
        <p:spPr>
          <a:xfrm>
            <a:off x="594120" y="3221371"/>
            <a:ext cx="6857004" cy="2963807"/>
          </a:xfrm>
        </p:spPr>
        <p:txBody>
          <a:bodyPr vert="horz" lIns="91440" tIns="45720" rIns="91440" bIns="45720" rtlCol="0" anchor="t">
            <a:noAutofit/>
          </a:bodyPr>
          <a:lstStyle/>
          <a:p>
            <a:pPr marL="342900" lvl="0" indent="-342900">
              <a:lnSpc>
                <a:spcPct val="115000"/>
              </a:lnSpc>
              <a:buFont typeface="Symbol" panose="05050102010706020507" pitchFamily="18" charset="2"/>
              <a:buChar char=""/>
            </a:pPr>
            <a:r>
              <a:rPr lang="en-GB" sz="1600">
                <a:latin typeface="Century Gothic" panose="020B0502020202020204" pitchFamily="34" charset="0"/>
                <a:cs typeface="Aharoni" panose="02010803020104030203" pitchFamily="2" charset="-79"/>
              </a:rPr>
              <a:t>Commit to just two minutes, then decide to continue.</a:t>
            </a:r>
          </a:p>
          <a:p>
            <a:pPr marL="342900" lvl="0" indent="-342900">
              <a:lnSpc>
                <a:spcPct val="115000"/>
              </a:lnSpc>
              <a:buFont typeface="Symbol" panose="05050102010706020507" pitchFamily="18" charset="2"/>
              <a:buChar char=""/>
            </a:pPr>
            <a:r>
              <a:rPr lang="en-GB" sz="1600">
                <a:latin typeface="Century Gothic" panose="020B0502020202020204" pitchFamily="34" charset="0"/>
                <a:cs typeface="Aharoni" panose="02010803020104030203" pitchFamily="2" charset="-79"/>
              </a:rPr>
              <a:t>Use a timer to stay focused and avoid distractions.</a:t>
            </a:r>
          </a:p>
          <a:p>
            <a:pPr marL="342900" lvl="0" indent="-342900">
              <a:lnSpc>
                <a:spcPct val="115000"/>
              </a:lnSpc>
              <a:buFont typeface="Symbol" panose="05050102010706020507" pitchFamily="18" charset="2"/>
              <a:buChar char=""/>
            </a:pPr>
            <a:r>
              <a:rPr lang="en-GB" sz="1600">
                <a:latin typeface="Century Gothic" panose="020B0502020202020204" pitchFamily="34" charset="0"/>
                <a:cs typeface="Aharoni" panose="02010803020104030203" pitchFamily="2" charset="-79"/>
              </a:rPr>
              <a:t>Focus on completing the smallest step, not the whole task.</a:t>
            </a:r>
          </a:p>
          <a:p>
            <a:pPr marL="342900" indent="-342900">
              <a:lnSpc>
                <a:spcPct val="115000"/>
              </a:lnSpc>
              <a:buFont typeface="Symbol" panose="05050102010706020507" pitchFamily="18" charset="2"/>
              <a:buChar char=""/>
            </a:pPr>
            <a:r>
              <a:rPr lang="en-GB" sz="1600">
                <a:latin typeface="Century Gothic" panose="020B0502020202020204" pitchFamily="34" charset="0"/>
                <a:cs typeface="Aharoni" panose="02010803020104030203" pitchFamily="2" charset="-79"/>
              </a:rPr>
              <a:t>Break big tasks into smaller, two-minute actions.</a:t>
            </a:r>
          </a:p>
          <a:p>
            <a:pPr marL="342900" indent="-342900">
              <a:lnSpc>
                <a:spcPct val="115000"/>
              </a:lnSpc>
              <a:buFont typeface="Symbol" panose="05050102010706020507" pitchFamily="18" charset="2"/>
              <a:buChar char=""/>
            </a:pPr>
            <a:r>
              <a:rPr lang="en-GB" sz="1600">
                <a:latin typeface="Century Gothic" panose="020B0502020202020204" pitchFamily="34" charset="0"/>
                <a:cs typeface="Aharoni" panose="02010803020104030203" pitchFamily="2" charset="-79"/>
              </a:rPr>
              <a:t>Start with a task that takes less than two minutes.</a:t>
            </a:r>
          </a:p>
          <a:p>
            <a:pPr marL="342900" lvl="0" indent="-342900">
              <a:lnSpc>
                <a:spcPct val="115000"/>
              </a:lnSpc>
              <a:buFont typeface="Symbol" panose="05050102010706020507" pitchFamily="18" charset="2"/>
              <a:buChar char=""/>
            </a:pPr>
            <a:r>
              <a:rPr lang="en-GB" sz="1600">
                <a:latin typeface="Century Gothic" panose="020B0502020202020204" pitchFamily="34" charset="0"/>
                <a:cs typeface="Aharoni" panose="02010803020104030203" pitchFamily="2" charset="-79"/>
              </a:rPr>
              <a:t>Repeat the process until you gain momentum.</a:t>
            </a:r>
          </a:p>
          <a:p>
            <a:pPr marL="342900" lvl="0" indent="-342900">
              <a:lnSpc>
                <a:spcPct val="115000"/>
              </a:lnSpc>
              <a:spcAft>
                <a:spcPts val="800"/>
              </a:spcAft>
              <a:buFont typeface="Symbol" panose="05050102010706020507" pitchFamily="18" charset="2"/>
              <a:buChar char=""/>
            </a:pPr>
            <a:r>
              <a:rPr lang="en-GB" sz="1600">
                <a:latin typeface="Century Gothic" panose="020B0502020202020204" pitchFamily="34" charset="0"/>
                <a:cs typeface="Aharoni" panose="02010803020104030203" pitchFamily="2" charset="-79"/>
              </a:rPr>
              <a:t>Celebrate the starts - you’re building a habit of taking action.</a:t>
            </a:r>
          </a:p>
        </p:txBody>
      </p:sp>
      <p:sp>
        <p:nvSpPr>
          <p:cNvPr id="1035" name="Freeform: Shape 1034">
            <a:extLst>
              <a:ext uri="{FF2B5EF4-FFF2-40B4-BE49-F238E27FC236}">
                <a16:creationId xmlns:a16="http://schemas.microsoft.com/office/drawing/2014/main" id="{6AF5E056-E82F-CA45-B15F-897EA3B63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002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124" fill="hold"/>
                                        <p:tgtEl>
                                          <p:spTgt spid="7"/>
                                        </p:tgtEl>
                                      </p:cBhvr>
                                    </p:cmd>
                                  </p:childTnLst>
                                </p:cTn>
                              </p:par>
                              <p:par>
                                <p:cTn id="7" presetID="1" presetClass="entr" presetSubtype="0" fill="hold" grpId="0" nodeType="withEffect">
                                  <p:stCondLst>
                                    <p:cond delay="10000"/>
                                  </p:stCondLst>
                                  <p:childTnLst>
                                    <p:set>
                                      <p:cBhvr>
                                        <p:cTn id="8" dur="1" fill="hold">
                                          <p:stCondLst>
                                            <p:cond delay="9"/>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20000"/>
                                  </p:stCondLst>
                                  <p:childTnLst>
                                    <p:set>
                                      <p:cBhvr>
                                        <p:cTn id="10" dur="1" fill="hold">
                                          <p:stCondLst>
                                            <p:cond delay="9"/>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30000"/>
                                  </p:stCondLst>
                                  <p:childTnLst>
                                    <p:set>
                                      <p:cBhvr>
                                        <p:cTn id="12" dur="1" fill="hold">
                                          <p:stCondLst>
                                            <p:cond delay="9"/>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40000"/>
                                  </p:stCondLst>
                                  <p:childTnLst>
                                    <p:set>
                                      <p:cBhvr>
                                        <p:cTn id="14" dur="1" fill="hold">
                                          <p:stCondLst>
                                            <p:cond delay="9"/>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50000"/>
                                  </p:stCondLst>
                                  <p:childTnLst>
                                    <p:set>
                                      <p:cBhvr>
                                        <p:cTn id="16" dur="1" fill="hold">
                                          <p:stCondLst>
                                            <p:cond delay="9"/>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60000"/>
                                  </p:stCondLst>
                                  <p:childTnLst>
                                    <p:set>
                                      <p:cBhvr>
                                        <p:cTn id="18" dur="1" fill="hold">
                                          <p:stCondLst>
                                            <p:cond delay="9"/>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70000"/>
                                  </p:stCondLst>
                                  <p:childTnLst>
                                    <p:set>
                                      <p:cBhvr>
                                        <p:cTn id="20" dur="1" fill="hold">
                                          <p:stCondLst>
                                            <p:cond delay="9"/>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Freeform: Shape 104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5873A65-D010-4E1B-80A4-537BC31994B2}"/>
              </a:ext>
            </a:extLst>
          </p:cNvPr>
          <p:cNvSpPr>
            <a:spLocks noGrp="1"/>
          </p:cNvSpPr>
          <p:nvPr>
            <p:ph type="title"/>
          </p:nvPr>
        </p:nvSpPr>
        <p:spPr>
          <a:xfrm>
            <a:off x="852775" y="609597"/>
            <a:ext cx="3719225" cy="908485"/>
          </a:xfrm>
        </p:spPr>
        <p:txBody>
          <a:bodyPr>
            <a:normAutofit/>
          </a:bodyPr>
          <a:lstStyle/>
          <a:p>
            <a:r>
              <a:rPr lang="en-GB" sz="4800" kern="100">
                <a:latin typeface="Aharoni" panose="02010803020104030203" pitchFamily="2" charset="-79"/>
                <a:ea typeface="Aptos" panose="020B0004020202020204" pitchFamily="34" charset="0"/>
                <a:cs typeface="Aharoni" panose="02010803020104030203" pitchFamily="2" charset="-79"/>
              </a:rPr>
              <a:t>Focus</a:t>
            </a:r>
            <a:endParaRPr lang="en-GB" sz="4800">
              <a:latin typeface="Aharoni" panose="02010803020104030203" pitchFamily="2" charset="-79"/>
              <a:cs typeface="Aharoni" panose="02010803020104030203" pitchFamily="2" charset="-79"/>
            </a:endParaRPr>
          </a:p>
        </p:txBody>
      </p:sp>
      <p:pic>
        <p:nvPicPr>
          <p:cNvPr id="5" name="Picture 4" descr="Illustration of a stack of books">
            <a:extLst>
              <a:ext uri="{FF2B5EF4-FFF2-40B4-BE49-F238E27FC236}">
                <a16:creationId xmlns:a16="http://schemas.microsoft.com/office/drawing/2014/main" id="{F21ED000-77E0-F2E9-5E10-F60358978673}"/>
              </a:ext>
            </a:extLst>
          </p:cNvPr>
          <p:cNvPicPr>
            <a:picLocks noChangeAspect="1"/>
          </p:cNvPicPr>
          <p:nvPr/>
        </p:nvPicPr>
        <p:blipFill>
          <a:blip r:embed="rId3">
            <a:extLst>
              <a:ext uri="{28A0092B-C50C-407E-A947-70E740481C1C}">
                <a14:useLocalDpi xmlns:a14="http://schemas.microsoft.com/office/drawing/2010/main" val="0"/>
              </a:ext>
            </a:extLst>
          </a:blip>
          <a:srcRect l="4910"/>
          <a:stretch/>
        </p:blipFill>
        <p:spPr>
          <a:xfrm>
            <a:off x="5360988" y="1173635"/>
            <a:ext cx="3463644" cy="2553125"/>
          </a:xfrm>
          <a:prstGeom prst="rect">
            <a:avLst/>
          </a:prstGeom>
        </p:spPr>
      </p:pic>
      <p:sp>
        <p:nvSpPr>
          <p:cNvPr id="3" name="Content Placeholder 2">
            <a:extLst>
              <a:ext uri="{FF2B5EF4-FFF2-40B4-BE49-F238E27FC236}">
                <a16:creationId xmlns:a16="http://schemas.microsoft.com/office/drawing/2014/main" id="{54DE389A-F0D4-4DEC-8F90-8420F8F75749}"/>
              </a:ext>
            </a:extLst>
          </p:cNvPr>
          <p:cNvSpPr>
            <a:spLocks noGrp="1"/>
          </p:cNvSpPr>
          <p:nvPr>
            <p:ph idx="1"/>
          </p:nvPr>
        </p:nvSpPr>
        <p:spPr>
          <a:xfrm>
            <a:off x="509196" y="2291343"/>
            <a:ext cx="8099022" cy="4058244"/>
          </a:xfrm>
        </p:spPr>
        <p:txBody>
          <a:bodyPr vert="horz" lIns="91440" tIns="45720" rIns="91440" bIns="45720" rtlCol="0">
            <a:noAutofit/>
          </a:bodyPr>
          <a:lstStyle/>
          <a:p>
            <a:pPr rtl="0" fontAlgn="base">
              <a:lnSpc>
                <a:spcPct val="100000"/>
              </a:lnSpc>
              <a:buFontTx/>
              <a:buChar char="-"/>
            </a:pPr>
            <a:r>
              <a:rPr lang="en-GB" sz="2000" b="0" i="0">
                <a:effectLst/>
                <a:latin typeface="Century Gothic" panose="020B0502020202020204" pitchFamily="34" charset="0"/>
                <a:cs typeface="Aharoni" panose="02010803020104030203" pitchFamily="2" charset="-79"/>
              </a:rPr>
              <a:t>Environment</a:t>
            </a:r>
          </a:p>
          <a:p>
            <a:pPr fontAlgn="base">
              <a:lnSpc>
                <a:spcPct val="100000"/>
              </a:lnSpc>
              <a:buFontTx/>
              <a:buChar char="-"/>
            </a:pPr>
            <a:r>
              <a:rPr lang="en-GB" sz="2000">
                <a:latin typeface="Century Gothic" panose="020B0502020202020204" pitchFamily="34" charset="0"/>
                <a:cs typeface="Aharoni" panose="02010803020104030203" pitchFamily="2" charset="-79"/>
              </a:rPr>
              <a:t>Body doubling / lone working </a:t>
            </a:r>
            <a:endParaRPr lang="en-GB" sz="2000" b="0" i="0">
              <a:effectLst/>
              <a:latin typeface="Century Gothic" panose="020B0502020202020204" pitchFamily="34" charset="0"/>
              <a:cs typeface="Aharoni" panose="02010803020104030203" pitchFamily="2" charset="-79"/>
            </a:endParaRPr>
          </a:p>
          <a:p>
            <a:pPr rtl="0" fontAlgn="base">
              <a:lnSpc>
                <a:spcPct val="100000"/>
              </a:lnSpc>
              <a:buFontTx/>
              <a:buChar char="-"/>
            </a:pPr>
            <a:r>
              <a:rPr lang="en-GB" sz="2000" b="0" i="0">
                <a:effectLst/>
                <a:latin typeface="Century Gothic" panose="020B0502020202020204" pitchFamily="34" charset="0"/>
                <a:cs typeface="Aharoni" panose="02010803020104030203" pitchFamily="2" charset="-79"/>
              </a:rPr>
              <a:t>Limit distractions </a:t>
            </a:r>
          </a:p>
          <a:p>
            <a:pPr fontAlgn="base">
              <a:lnSpc>
                <a:spcPct val="100000"/>
              </a:lnSpc>
              <a:buFontTx/>
              <a:buChar char="-"/>
            </a:pPr>
            <a:r>
              <a:rPr lang="en-GB" sz="2000" b="0" i="0" kern="100">
                <a:effectLst/>
                <a:latin typeface="Century Gothic" panose="020B0502020202020204" pitchFamily="34" charset="0"/>
                <a:cs typeface="Times New Roman"/>
              </a:rPr>
              <a:t> </a:t>
            </a:r>
            <a:r>
              <a:rPr lang="en-GB" sz="2000" b="1">
                <a:solidFill>
                  <a:srgbClr val="0070C0"/>
                </a:solidFill>
                <a:latin typeface="Century Gothic" panose="020B0502020202020204" pitchFamily="34" charset="0"/>
                <a:cs typeface="Aharoni" panose="02010803020104030203" pitchFamily="2" charset="-79"/>
                <a:hlinkClick r:id="rId4">
                  <a:extLst>
                    <a:ext uri="{A12FA001-AC4F-418D-AE19-62706E023703}">
                      <ahyp:hlinkClr xmlns:ahyp="http://schemas.microsoft.com/office/drawing/2018/hyperlinkcolor" val="tx"/>
                    </a:ext>
                  </a:extLst>
                </a:hlinkClick>
              </a:rPr>
              <a:t>Reduce Digital Distractions </a:t>
            </a:r>
            <a:endParaRPr lang="en-GB" sz="2000" b="1">
              <a:solidFill>
                <a:srgbClr val="0070C0"/>
              </a:solidFill>
              <a:latin typeface="Century Gothic" panose="020B0502020202020204" pitchFamily="34" charset="0"/>
              <a:cs typeface="Aharoni" panose="02010803020104030203" pitchFamily="2" charset="-79"/>
            </a:endParaRPr>
          </a:p>
          <a:p>
            <a:pPr rtl="0" fontAlgn="base">
              <a:lnSpc>
                <a:spcPct val="100000"/>
              </a:lnSpc>
              <a:buFontTx/>
              <a:buChar char="-"/>
            </a:pPr>
            <a:r>
              <a:rPr lang="en-GB" sz="2000" b="0" i="0">
                <a:effectLst/>
                <a:latin typeface="Century Gothic" panose="020B0502020202020204" pitchFamily="34" charset="0"/>
                <a:cs typeface="Aharoni" panose="02010803020104030203" pitchFamily="2" charset="-79"/>
              </a:rPr>
              <a:t>Schedule your focussed time</a:t>
            </a:r>
          </a:p>
          <a:p>
            <a:pPr fontAlgn="base">
              <a:lnSpc>
                <a:spcPct val="100000"/>
              </a:lnSpc>
              <a:buFontTx/>
              <a:buChar char="-"/>
            </a:pPr>
            <a:r>
              <a:rPr lang="en-GB" sz="2000">
                <a:latin typeface="Century Gothic" panose="020B0502020202020204" pitchFamily="34" charset="0"/>
                <a:cs typeface="Aharoni" panose="02010803020104030203" pitchFamily="2" charset="-79"/>
              </a:rPr>
              <a:t>Be realistic – how long can you reasonably focus on something productively for? </a:t>
            </a:r>
          </a:p>
          <a:p>
            <a:pPr rtl="0" fontAlgn="base">
              <a:lnSpc>
                <a:spcPct val="100000"/>
              </a:lnSpc>
              <a:buFontTx/>
              <a:buChar char="-"/>
            </a:pPr>
            <a:r>
              <a:rPr lang="en-GB" sz="2000" b="0" i="0">
                <a:effectLst/>
                <a:latin typeface="Century Gothic" panose="020B0502020202020204" pitchFamily="34" charset="0"/>
                <a:cs typeface="Aharoni" panose="02010803020104030203" pitchFamily="2" charset="-79"/>
              </a:rPr>
              <a:t>Be flexible with what you hope to achieve, avoid multitasking </a:t>
            </a:r>
          </a:p>
          <a:p>
            <a:pPr fontAlgn="base">
              <a:lnSpc>
                <a:spcPct val="100000"/>
              </a:lnSpc>
              <a:buFontTx/>
              <a:buChar char="-"/>
            </a:pPr>
            <a:r>
              <a:rPr lang="en-GB" sz="2000" kern="100">
                <a:latin typeface="Century Gothic" panose="020B0502020202020204" pitchFamily="34" charset="0"/>
                <a:ea typeface="Aptos" panose="020B0004020202020204" pitchFamily="34" charset="0"/>
                <a:cs typeface="Times New Roman"/>
              </a:rPr>
              <a:t>Take a break / change things up</a:t>
            </a:r>
          </a:p>
          <a:p>
            <a:pPr fontAlgn="base">
              <a:lnSpc>
                <a:spcPct val="100000"/>
              </a:lnSpc>
              <a:buFontTx/>
              <a:buChar char="-"/>
            </a:pPr>
            <a:r>
              <a:rPr lang="en-GB" sz="2000" b="0" i="0" kern="100">
                <a:effectLst/>
                <a:latin typeface="Century Gothic" panose="020B0502020202020204" pitchFamily="34" charset="0"/>
                <a:cs typeface="Times New Roman"/>
              </a:rPr>
              <a:t>Make it fun / a challenge</a:t>
            </a:r>
            <a:r>
              <a:rPr lang="en-GB" sz="2000" kern="100">
                <a:latin typeface="Century Gothic" panose="020B0502020202020204" pitchFamily="34" charset="0"/>
                <a:cs typeface="Times New Roman"/>
              </a:rPr>
              <a:t>.</a:t>
            </a:r>
          </a:p>
        </p:txBody>
      </p:sp>
      <p:sp>
        <p:nvSpPr>
          <p:cNvPr id="4" name="TextBox 3">
            <a:extLst>
              <a:ext uri="{FF2B5EF4-FFF2-40B4-BE49-F238E27FC236}">
                <a16:creationId xmlns:a16="http://schemas.microsoft.com/office/drawing/2014/main" id="{530B91A2-B30E-7395-48BE-265B707A9F8D}"/>
              </a:ext>
            </a:extLst>
          </p:cNvPr>
          <p:cNvSpPr txBox="1"/>
          <p:nvPr/>
        </p:nvSpPr>
        <p:spPr>
          <a:xfrm>
            <a:off x="6138564" y="6333652"/>
            <a:ext cx="3005436" cy="400110"/>
          </a:xfrm>
          <a:prstGeom prst="rect">
            <a:avLst/>
          </a:prstGeom>
          <a:noFill/>
        </p:spPr>
        <p:txBody>
          <a:bodyPr wrap="square" rtlCol="0">
            <a:spAutoFit/>
          </a:bodyPr>
          <a:lstStyle/>
          <a:p>
            <a:pPr algn="ctr"/>
            <a:r>
              <a:rPr lang="en-GB" sz="2000" b="1" kern="100">
                <a:latin typeface="Century Gothic" panose="020B0502020202020204" pitchFamily="34" charset="0"/>
                <a:cs typeface="Times New Roman"/>
              </a:rPr>
              <a:t>What works for you?</a:t>
            </a:r>
          </a:p>
        </p:txBody>
      </p:sp>
      <p:sp>
        <p:nvSpPr>
          <p:cNvPr id="1044" name="Freeform: Shape 104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23374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9789EF3-A984-2F4E-BCAF-3292D25EA67F}"/>
              </a:ext>
            </a:extLst>
          </p:cNvPr>
          <p:cNvSpPr>
            <a:spLocks noGrp="1"/>
          </p:cNvSpPr>
          <p:nvPr>
            <p:ph type="title"/>
          </p:nvPr>
        </p:nvSpPr>
        <p:spPr>
          <a:xfrm>
            <a:off x="707541" y="651751"/>
            <a:ext cx="4885737" cy="1325563"/>
          </a:xfrm>
        </p:spPr>
        <p:txBody>
          <a:bodyPr vert="horz" lIns="91440" tIns="45720" rIns="91440" bIns="45720" rtlCol="0" anchor="b">
            <a:normAutofit/>
          </a:bodyPr>
          <a:lstStyle/>
          <a:p>
            <a:r>
              <a:rPr lang="en-GB">
                <a:latin typeface="Aharoni"/>
                <a:ea typeface="Calibri Light"/>
                <a:cs typeface="Aharoni"/>
              </a:rPr>
              <a:t>Discussion and </a:t>
            </a:r>
            <a:br>
              <a:rPr lang="en-GB">
                <a:latin typeface="Aharoni" panose="02010803020104030203" pitchFamily="2" charset="-79"/>
                <a:ea typeface="Calibri Light"/>
                <a:cs typeface="Aharoni" panose="02010803020104030203" pitchFamily="2" charset="-79"/>
              </a:rPr>
            </a:br>
            <a:r>
              <a:rPr lang="en-GB">
                <a:latin typeface="Aharoni"/>
                <a:ea typeface="Calibri Light"/>
                <a:cs typeface="Aharoni"/>
              </a:rPr>
              <a:t>Self-reflection</a:t>
            </a:r>
            <a:endParaRPr lang="en-GB">
              <a:latin typeface="Aharoni" panose="02010803020104030203" pitchFamily="2" charset="-79"/>
              <a:ea typeface="Calibri Light"/>
              <a:cs typeface="Aharoni" panose="02010803020104030203" pitchFamily="2" charset="-79"/>
            </a:endParaRPr>
          </a:p>
        </p:txBody>
      </p:sp>
      <p:pic>
        <p:nvPicPr>
          <p:cNvPr id="4" name="Graphic 3" descr="Chat / speech bubbles">
            <a:extLst>
              <a:ext uri="{FF2B5EF4-FFF2-40B4-BE49-F238E27FC236}">
                <a16:creationId xmlns:a16="http://schemas.microsoft.com/office/drawing/2014/main" id="{1465F320-7876-E327-9BC5-3F81687AF6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05574" y="262380"/>
            <a:ext cx="1375530" cy="1335070"/>
          </a:xfrm>
          <a:prstGeom prst="rect">
            <a:avLst/>
          </a:prstGeom>
        </p:spPr>
      </p:pic>
      <p:sp>
        <p:nvSpPr>
          <p:cNvPr id="3" name="Content Placeholder 2">
            <a:extLst>
              <a:ext uri="{FF2B5EF4-FFF2-40B4-BE49-F238E27FC236}">
                <a16:creationId xmlns:a16="http://schemas.microsoft.com/office/drawing/2014/main" id="{54DE389A-F0D4-4DEC-8F90-8420F8F75749}"/>
              </a:ext>
            </a:extLst>
          </p:cNvPr>
          <p:cNvSpPr>
            <a:spLocks noGrp="1"/>
          </p:cNvSpPr>
          <p:nvPr>
            <p:ph idx="1"/>
          </p:nvPr>
        </p:nvSpPr>
        <p:spPr>
          <a:xfrm>
            <a:off x="707541" y="2565070"/>
            <a:ext cx="7807809" cy="3576238"/>
          </a:xfrm>
        </p:spPr>
        <p:txBody>
          <a:bodyPr vert="horz" lIns="91440" tIns="45720" rIns="91440" bIns="45720" rtlCol="0" anchor="t">
            <a:noAutofit/>
          </a:bodyPr>
          <a:lstStyle/>
          <a:p>
            <a:pPr marL="0" indent="0" algn="l" rtl="0" fontAlgn="base">
              <a:buNone/>
            </a:pPr>
            <a:r>
              <a:rPr lang="en-GB" sz="2400" b="0" i="0">
                <a:solidFill>
                  <a:srgbClr val="000000"/>
                </a:solidFill>
                <a:effectLst/>
                <a:latin typeface="Century Gothic" panose="020B0502020202020204" pitchFamily="34" charset="0"/>
              </a:rPr>
              <a:t> </a:t>
            </a:r>
          </a:p>
          <a:p>
            <a:pPr marL="0" indent="0" algn="l" rtl="0" fontAlgn="base">
              <a:buNone/>
            </a:pPr>
            <a:r>
              <a:rPr lang="en-GB" sz="2400" b="0" i="0">
                <a:solidFill>
                  <a:srgbClr val="000000"/>
                </a:solidFill>
                <a:effectLst/>
                <a:latin typeface="Century Gothic" panose="020B0502020202020204" pitchFamily="34" charset="0"/>
              </a:rPr>
              <a:t>What </a:t>
            </a:r>
            <a:r>
              <a:rPr lang="en-GB" sz="2400">
                <a:solidFill>
                  <a:srgbClr val="000000"/>
                </a:solidFill>
                <a:latin typeface="Century Gothic" panose="020B0502020202020204" pitchFamily="34" charset="0"/>
              </a:rPr>
              <a:t>has been useful for you today? </a:t>
            </a:r>
          </a:p>
          <a:p>
            <a:pPr marL="0" indent="0" algn="l" rtl="0" fontAlgn="base">
              <a:buNone/>
            </a:pPr>
            <a:endParaRPr lang="en-GB" sz="1100">
              <a:solidFill>
                <a:srgbClr val="000000"/>
              </a:solidFill>
              <a:latin typeface="Century Gothic" panose="020B0502020202020204" pitchFamily="34" charset="0"/>
            </a:endParaRPr>
          </a:p>
          <a:p>
            <a:pPr marL="0" indent="0" algn="l" rtl="0" fontAlgn="base">
              <a:buNone/>
            </a:pPr>
            <a:r>
              <a:rPr lang="en-GB" sz="2400">
                <a:solidFill>
                  <a:srgbClr val="000000"/>
                </a:solidFill>
                <a:latin typeface="Century Gothic" panose="020B0502020202020204" pitchFamily="34" charset="0"/>
              </a:rPr>
              <a:t>What will you take away? </a:t>
            </a:r>
          </a:p>
          <a:p>
            <a:pPr marL="0" indent="0" algn="l" rtl="0" fontAlgn="base">
              <a:buNone/>
            </a:pPr>
            <a:endParaRPr lang="en-GB" sz="2400">
              <a:solidFill>
                <a:srgbClr val="000000"/>
              </a:solidFill>
              <a:latin typeface="Century Gothic" panose="020B0502020202020204" pitchFamily="34" charset="0"/>
            </a:endParaRPr>
          </a:p>
          <a:p>
            <a:pPr marL="0" indent="0" algn="l" rtl="0" fontAlgn="base">
              <a:buNone/>
            </a:pPr>
            <a:r>
              <a:rPr lang="en-GB" sz="2400" i="0">
                <a:solidFill>
                  <a:srgbClr val="000000"/>
                </a:solidFill>
                <a:effectLst/>
                <a:latin typeface="Century Gothic" panose="020B0502020202020204" pitchFamily="34" charset="0"/>
              </a:rPr>
              <a:t>One thing I will try this week</a:t>
            </a:r>
            <a:r>
              <a:rPr lang="en-GB" sz="2400">
                <a:solidFill>
                  <a:srgbClr val="000000"/>
                </a:solidFill>
                <a:latin typeface="Century Gothic" panose="020B0502020202020204" pitchFamily="34" charset="0"/>
              </a:rPr>
              <a:t> - w</a:t>
            </a:r>
            <a:r>
              <a:rPr lang="en-GB" sz="2400" b="0" i="0">
                <a:solidFill>
                  <a:srgbClr val="000000"/>
                </a:solidFill>
                <a:effectLst/>
                <a:latin typeface="Century Gothic" panose="020B0502020202020204" pitchFamily="34" charset="0"/>
              </a:rPr>
              <a:t>rite it down</a:t>
            </a:r>
          </a:p>
          <a:p>
            <a:pPr marL="0" indent="0" algn="l" rtl="0" fontAlgn="base">
              <a:buNone/>
            </a:pPr>
            <a:endParaRPr lang="en-GB" sz="1100">
              <a:solidFill>
                <a:srgbClr val="000000"/>
              </a:solidFill>
              <a:latin typeface="Century Gothic" panose="020B0502020202020204" pitchFamily="34" charset="0"/>
            </a:endParaRPr>
          </a:p>
          <a:p>
            <a:pPr marL="0" indent="0" algn="l" rtl="0" fontAlgn="base">
              <a:buNone/>
            </a:pPr>
            <a:r>
              <a:rPr lang="en-GB" sz="2400">
                <a:solidFill>
                  <a:srgbClr val="000000"/>
                </a:solidFill>
                <a:latin typeface="Century Gothic" panose="020B0502020202020204" pitchFamily="34" charset="0"/>
              </a:rPr>
              <a:t>Does anyone want to share what their one thing is? </a:t>
            </a:r>
          </a:p>
          <a:p>
            <a:pPr marL="0" indent="0" algn="l" rtl="0" fontAlgn="base">
              <a:buNone/>
            </a:pPr>
            <a:endParaRPr lang="en-GB" sz="1800" b="0" i="0">
              <a:solidFill>
                <a:srgbClr val="000000"/>
              </a:solidFill>
              <a:effectLst/>
              <a:latin typeface="Century Gothic" panose="020B0502020202020204" pitchFamily="34" charset="0"/>
            </a:endParaRPr>
          </a:p>
        </p:txBody>
      </p:sp>
    </p:spTree>
    <p:extLst>
      <p:ext uri="{BB962C8B-B14F-4D97-AF65-F5344CB8AC3E}">
        <p14:creationId xmlns:p14="http://schemas.microsoft.com/office/powerpoint/2010/main" val="145010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FFAEC-1CAE-6310-40F9-1C10D8CC57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222459-55F4-385D-99C7-0174789C387C}"/>
              </a:ext>
            </a:extLst>
          </p:cNvPr>
          <p:cNvSpPr>
            <a:spLocks noGrp="1"/>
          </p:cNvSpPr>
          <p:nvPr>
            <p:ph type="title"/>
          </p:nvPr>
        </p:nvSpPr>
        <p:spPr>
          <a:xfrm>
            <a:off x="2224537" y="710183"/>
            <a:ext cx="4685109" cy="858193"/>
          </a:xfrm>
        </p:spPr>
        <p:txBody>
          <a:bodyPr>
            <a:normAutofit fontScale="90000"/>
          </a:bodyPr>
          <a:lstStyle/>
          <a:p>
            <a:pPr algn="ctr"/>
            <a:r>
              <a:rPr lang="en-GB" sz="4800">
                <a:latin typeface="Aharoni"/>
                <a:cs typeface="Aharoni"/>
              </a:rPr>
              <a:t>Self-evaluation (online)</a:t>
            </a:r>
            <a:endParaRPr lang="en-GB" sz="480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84DF5719-8B3D-C191-5C50-6F87F648D108}"/>
              </a:ext>
            </a:extLst>
          </p:cNvPr>
          <p:cNvSpPr>
            <a:spLocks noGrp="1"/>
          </p:cNvSpPr>
          <p:nvPr>
            <p:ph idx="1"/>
          </p:nvPr>
        </p:nvSpPr>
        <p:spPr>
          <a:xfrm>
            <a:off x="628649" y="2211922"/>
            <a:ext cx="3937486" cy="4451984"/>
          </a:xfrm>
        </p:spPr>
        <p:txBody>
          <a:bodyPr vert="horz" lIns="91440" tIns="45720" rIns="91440" bIns="45720" rtlCol="0" anchor="t">
            <a:noAutofit/>
          </a:bodyPr>
          <a:lstStyle/>
          <a:p>
            <a:pPr marL="0" indent="0">
              <a:lnSpc>
                <a:spcPct val="114999"/>
              </a:lnSpc>
              <a:spcAft>
                <a:spcPts val="800"/>
              </a:spcAft>
              <a:buNone/>
            </a:pPr>
            <a:r>
              <a:rPr lang="en-US" sz="2000" kern="100">
                <a:latin typeface="Century Gothic"/>
                <a:ea typeface="Calibri"/>
                <a:cs typeface="Calibri"/>
              </a:rPr>
              <a:t>What number are you now on today's topic? </a:t>
            </a:r>
            <a:endParaRPr lang="en-GB" sz="1800" b="1" kern="100">
              <a:latin typeface="Century Gothic"/>
              <a:ea typeface="Calibri"/>
              <a:cs typeface="Times New Roman"/>
            </a:endParaRPr>
          </a:p>
          <a:p>
            <a:pPr marL="0" indent="0">
              <a:lnSpc>
                <a:spcPct val="114999"/>
              </a:lnSpc>
              <a:spcAft>
                <a:spcPts val="800"/>
              </a:spcAft>
              <a:buNone/>
            </a:pPr>
            <a:r>
              <a:rPr lang="en-GB" sz="2000" kern="100">
                <a:solidFill>
                  <a:srgbClr val="242424"/>
                </a:solidFill>
                <a:latin typeface="Century Gothic"/>
                <a:ea typeface="Calibri"/>
                <a:cs typeface="Calibri"/>
              </a:rPr>
              <a:t>1 = very unconfident</a:t>
            </a:r>
            <a:endParaRPr lang="en-US" sz="2000" kern="100">
              <a:latin typeface="Century Gothic"/>
              <a:ea typeface="Calibri"/>
              <a:cs typeface="Calibri"/>
            </a:endParaRPr>
          </a:p>
          <a:p>
            <a:pPr marL="0" indent="0">
              <a:lnSpc>
                <a:spcPct val="114999"/>
              </a:lnSpc>
              <a:spcAft>
                <a:spcPts val="800"/>
              </a:spcAft>
              <a:buNone/>
            </a:pPr>
            <a:r>
              <a:rPr lang="en-GB" sz="2000" kern="100">
                <a:solidFill>
                  <a:srgbClr val="242424"/>
                </a:solidFill>
                <a:latin typeface="Century Gothic"/>
                <a:ea typeface="Calibri"/>
                <a:cs typeface="Calibri"/>
              </a:rPr>
              <a:t>2 = somewhat unconfident</a:t>
            </a:r>
            <a:endParaRPr lang="en-US" sz="2000" kern="100">
              <a:latin typeface="Century Gothic"/>
              <a:ea typeface="Calibri"/>
              <a:cs typeface="Calibri"/>
            </a:endParaRPr>
          </a:p>
          <a:p>
            <a:pPr marL="0" indent="0">
              <a:lnSpc>
                <a:spcPct val="114999"/>
              </a:lnSpc>
              <a:spcAft>
                <a:spcPts val="800"/>
              </a:spcAft>
              <a:buNone/>
            </a:pPr>
            <a:r>
              <a:rPr lang="en-GB" sz="2000" kern="100">
                <a:solidFill>
                  <a:srgbClr val="242424"/>
                </a:solidFill>
                <a:latin typeface="Century Gothic"/>
                <a:ea typeface="Calibri"/>
                <a:cs typeface="Calibri"/>
              </a:rPr>
              <a:t>3 = neutral</a:t>
            </a:r>
            <a:endParaRPr lang="en-US" sz="2000" kern="100">
              <a:latin typeface="Century Gothic"/>
              <a:ea typeface="Calibri"/>
              <a:cs typeface="Calibri"/>
            </a:endParaRPr>
          </a:p>
          <a:p>
            <a:pPr marL="0" indent="0">
              <a:lnSpc>
                <a:spcPct val="114999"/>
              </a:lnSpc>
              <a:spcAft>
                <a:spcPts val="800"/>
              </a:spcAft>
              <a:buNone/>
            </a:pPr>
            <a:r>
              <a:rPr lang="en-GB" sz="2000" kern="100">
                <a:solidFill>
                  <a:srgbClr val="242424"/>
                </a:solidFill>
                <a:latin typeface="Century Gothic"/>
                <a:ea typeface="Calibri"/>
                <a:cs typeface="Calibri"/>
              </a:rPr>
              <a:t>4 = somewhat confident</a:t>
            </a:r>
            <a:endParaRPr lang="en-US" sz="2000" kern="100">
              <a:latin typeface="Century Gothic"/>
              <a:ea typeface="Calibri"/>
              <a:cs typeface="Calibri"/>
            </a:endParaRPr>
          </a:p>
          <a:p>
            <a:pPr marL="0" indent="0">
              <a:lnSpc>
                <a:spcPct val="114999"/>
              </a:lnSpc>
              <a:spcAft>
                <a:spcPts val="800"/>
              </a:spcAft>
              <a:buNone/>
            </a:pPr>
            <a:r>
              <a:rPr lang="en-GB" sz="2000" kern="100">
                <a:solidFill>
                  <a:srgbClr val="242424"/>
                </a:solidFill>
                <a:latin typeface="Century Gothic"/>
                <a:ea typeface="Calibri"/>
                <a:cs typeface="Calibri"/>
              </a:rPr>
              <a:t>5 = very confident </a:t>
            </a:r>
            <a:endParaRPr lang="en-US" sz="2000" kern="100">
              <a:latin typeface="Century Gothic"/>
              <a:ea typeface="Calibri"/>
              <a:cs typeface="Calibri"/>
            </a:endParaRPr>
          </a:p>
        </p:txBody>
      </p:sp>
      <p:sp>
        <p:nvSpPr>
          <p:cNvPr id="5" name="TextBox 4">
            <a:extLst>
              <a:ext uri="{FF2B5EF4-FFF2-40B4-BE49-F238E27FC236}">
                <a16:creationId xmlns:a16="http://schemas.microsoft.com/office/drawing/2014/main" id="{AE9074CF-D8E2-88BF-1873-3135D1902658}"/>
              </a:ext>
            </a:extLst>
          </p:cNvPr>
          <p:cNvSpPr txBox="1"/>
          <p:nvPr/>
        </p:nvSpPr>
        <p:spPr>
          <a:xfrm>
            <a:off x="5032075" y="4435415"/>
            <a:ext cx="310551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cs typeface="Segoe UI"/>
              </a:rPr>
              <a:t>What would you tell others about the session?</a:t>
            </a:r>
          </a:p>
          <a:p>
            <a:pPr algn="ctr"/>
            <a:endParaRPr lang="en-GB"/>
          </a:p>
        </p:txBody>
      </p:sp>
      <p:sp>
        <p:nvSpPr>
          <p:cNvPr id="7" name="TextBox 6">
            <a:extLst>
              <a:ext uri="{FF2B5EF4-FFF2-40B4-BE49-F238E27FC236}">
                <a16:creationId xmlns:a16="http://schemas.microsoft.com/office/drawing/2014/main" id="{7846F5FE-D5A2-C802-7172-B12B3DC00237}"/>
              </a:ext>
            </a:extLst>
          </p:cNvPr>
          <p:cNvSpPr txBox="1"/>
          <p:nvPr/>
        </p:nvSpPr>
        <p:spPr>
          <a:xfrm>
            <a:off x="5032076" y="2782018"/>
            <a:ext cx="3076755"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cs typeface="Segoe UI"/>
              </a:rPr>
              <a:t>What have you gained / learned from the session?</a:t>
            </a:r>
          </a:p>
          <a:p>
            <a:pPr algn="ctr"/>
            <a:endParaRPr lang="en-GB"/>
          </a:p>
        </p:txBody>
      </p:sp>
    </p:spTree>
    <p:extLst>
      <p:ext uri="{BB962C8B-B14F-4D97-AF65-F5344CB8AC3E}">
        <p14:creationId xmlns:p14="http://schemas.microsoft.com/office/powerpoint/2010/main" val="2348648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C28D2-0C42-5B78-37C9-1E5B9A17BF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4AD36-D33F-4D88-C886-577190798D5F}"/>
              </a:ext>
            </a:extLst>
          </p:cNvPr>
          <p:cNvSpPr>
            <a:spLocks noGrp="1"/>
          </p:cNvSpPr>
          <p:nvPr>
            <p:ph type="title"/>
          </p:nvPr>
        </p:nvSpPr>
        <p:spPr>
          <a:xfrm>
            <a:off x="887443" y="1076774"/>
            <a:ext cx="2797115" cy="817385"/>
          </a:xfrm>
        </p:spPr>
        <p:txBody>
          <a:bodyPr>
            <a:noAutofit/>
          </a:bodyPr>
          <a:lstStyle/>
          <a:p>
            <a:r>
              <a:rPr lang="en-GB" sz="4800" b="1">
                <a:solidFill>
                  <a:schemeClr val="bg2">
                    <a:lumMod val="25000"/>
                  </a:schemeClr>
                </a:solidFill>
                <a:latin typeface="Aharoni"/>
                <a:cs typeface="Aharoni"/>
              </a:rPr>
              <a:t>What to Expect </a:t>
            </a:r>
          </a:p>
        </p:txBody>
      </p:sp>
      <p:sp>
        <p:nvSpPr>
          <p:cNvPr id="3" name="Content Placeholder 2">
            <a:extLst>
              <a:ext uri="{FF2B5EF4-FFF2-40B4-BE49-F238E27FC236}">
                <a16:creationId xmlns:a16="http://schemas.microsoft.com/office/drawing/2014/main" id="{7D3EF293-6494-AB11-3F62-834D204FCCC1}"/>
              </a:ext>
            </a:extLst>
          </p:cNvPr>
          <p:cNvSpPr>
            <a:spLocks noGrp="1"/>
          </p:cNvSpPr>
          <p:nvPr>
            <p:ph idx="1"/>
          </p:nvPr>
        </p:nvSpPr>
        <p:spPr>
          <a:xfrm>
            <a:off x="428058" y="2380147"/>
            <a:ext cx="4362864" cy="4121528"/>
          </a:xfrm>
        </p:spPr>
        <p:txBody>
          <a:bodyPr vert="horz" lIns="91440" tIns="45720" rIns="91440" bIns="45720" rtlCol="0" anchor="t">
            <a:noAutofit/>
          </a:bodyPr>
          <a:lstStyle/>
          <a:p>
            <a:pPr marL="285750" indent="-285750">
              <a:buFont typeface="Calibri" panose="020B0604020202020204" pitchFamily="34" charset="0"/>
              <a:buChar char="-"/>
            </a:pPr>
            <a:r>
              <a:rPr lang="en-GB" sz="1600">
                <a:solidFill>
                  <a:schemeClr val="bg2">
                    <a:lumMod val="25000"/>
                  </a:schemeClr>
                </a:solidFill>
                <a:latin typeface="Century Gothic"/>
              </a:rPr>
              <a:t>We will share tips, strategies and resources to help with productivity and focus.</a:t>
            </a:r>
            <a:endParaRPr lang="en-GB" sz="1600">
              <a:solidFill>
                <a:schemeClr val="bg2">
                  <a:lumMod val="25000"/>
                </a:schemeClr>
              </a:solidFill>
              <a:ea typeface="Calibri" panose="020F0502020204030204"/>
              <a:cs typeface="Calibri" panose="020F0502020204030204"/>
            </a:endParaRPr>
          </a:p>
          <a:p>
            <a:pPr>
              <a:buFont typeface="Calibri"/>
              <a:buChar char="-"/>
            </a:pPr>
            <a:r>
              <a:rPr lang="en-GB" sz="1600">
                <a:solidFill>
                  <a:schemeClr val="bg2">
                    <a:lumMod val="25000"/>
                  </a:schemeClr>
                </a:solidFill>
                <a:latin typeface="Century Gothic"/>
              </a:rPr>
              <a:t>You can connect with others with shared experiences to learn from each other. </a:t>
            </a:r>
          </a:p>
          <a:p>
            <a:pPr>
              <a:buFont typeface="Calibri" panose="020B0604020202020204" pitchFamily="34" charset="0"/>
              <a:buChar char="-"/>
            </a:pPr>
            <a:r>
              <a:rPr lang="en-GB" sz="1600">
                <a:solidFill>
                  <a:schemeClr val="bg2">
                    <a:lumMod val="25000"/>
                  </a:schemeClr>
                </a:solidFill>
                <a:latin typeface="Century Gothic"/>
              </a:rPr>
              <a:t>Please communicate in ways you are comfortable with.</a:t>
            </a:r>
            <a:endParaRPr lang="en-GB" sz="1600">
              <a:solidFill>
                <a:schemeClr val="bg2">
                  <a:lumMod val="25000"/>
                </a:schemeClr>
              </a:solidFill>
              <a:latin typeface="Century Gothic"/>
              <a:ea typeface="Calibri"/>
              <a:cs typeface="Calibri"/>
            </a:endParaRPr>
          </a:p>
          <a:p>
            <a:pPr>
              <a:buFont typeface="Calibri" panose="020B0604020202020204" pitchFamily="34" charset="0"/>
              <a:buChar char="-"/>
            </a:pPr>
            <a:r>
              <a:rPr lang="en-GB" sz="1600">
                <a:solidFill>
                  <a:schemeClr val="bg2">
                    <a:lumMod val="25000"/>
                  </a:schemeClr>
                </a:solidFill>
                <a:latin typeface="Century Gothic"/>
                <a:ea typeface="Calibri"/>
                <a:cs typeface="Calibri"/>
              </a:rPr>
              <a:t>Online: we will stay in the meeting until 3.15pm for any questions. The session will then end. We will share sources of support in the chat. </a:t>
            </a:r>
            <a:endParaRPr lang="en-GB">
              <a:solidFill>
                <a:schemeClr val="bg2">
                  <a:lumMod val="25000"/>
                </a:schemeClr>
              </a:solidFill>
            </a:endParaRPr>
          </a:p>
          <a:p>
            <a:pPr>
              <a:buFont typeface="Calibri"/>
              <a:buChar char="-"/>
            </a:pPr>
            <a:r>
              <a:rPr lang="en-GB" sz="1600">
                <a:solidFill>
                  <a:schemeClr val="bg2">
                    <a:lumMod val="25000"/>
                  </a:schemeClr>
                </a:solidFill>
                <a:latin typeface="Century Gothic"/>
                <a:ea typeface="Calibri"/>
                <a:cs typeface="Calibri"/>
              </a:rPr>
              <a:t>In person: Come and go and move around if needed.</a:t>
            </a:r>
            <a:endParaRPr lang="en-GB" sz="1600">
              <a:solidFill>
                <a:schemeClr val="bg2">
                  <a:lumMod val="25000"/>
                </a:schemeClr>
              </a:solidFill>
              <a:ea typeface="Calibri"/>
              <a:cs typeface="Calibri"/>
            </a:endParaRPr>
          </a:p>
        </p:txBody>
      </p:sp>
      <p:sp>
        <p:nvSpPr>
          <p:cNvPr id="4" name="TextBox 3">
            <a:extLst>
              <a:ext uri="{FF2B5EF4-FFF2-40B4-BE49-F238E27FC236}">
                <a16:creationId xmlns:a16="http://schemas.microsoft.com/office/drawing/2014/main" id="{5FAABF47-1404-5B51-332A-92581E04B928}"/>
              </a:ext>
            </a:extLst>
          </p:cNvPr>
          <p:cNvSpPr txBox="1"/>
          <p:nvPr/>
        </p:nvSpPr>
        <p:spPr>
          <a:xfrm>
            <a:off x="5405887" y="970471"/>
            <a:ext cx="2487284"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baseline="0">
                <a:solidFill>
                  <a:srgbClr val="3B3838"/>
                </a:solidFill>
                <a:latin typeface="Aharoni"/>
              </a:rPr>
              <a:t>Ground</a:t>
            </a:r>
            <a:endParaRPr lang="en-GB">
              <a:solidFill>
                <a:srgbClr val="000000"/>
              </a:solidFill>
              <a:latin typeface="Calibri" panose="020F0502020204030204"/>
              <a:ea typeface="Calibri" panose="020F0502020204030204"/>
              <a:cs typeface="Calibri" panose="020F0502020204030204"/>
            </a:endParaRPr>
          </a:p>
          <a:p>
            <a:r>
              <a:rPr lang="en-GB" sz="4800" b="1">
                <a:solidFill>
                  <a:srgbClr val="3B3838"/>
                </a:solidFill>
                <a:latin typeface="Aharoni"/>
              </a:rPr>
              <a:t> </a:t>
            </a:r>
            <a:r>
              <a:rPr lang="en-GB" sz="4800" b="1" baseline="0">
                <a:solidFill>
                  <a:srgbClr val="3B3838"/>
                </a:solidFill>
                <a:latin typeface="Aharoni"/>
              </a:rPr>
              <a:t>Rules</a:t>
            </a:r>
            <a:r>
              <a:rPr sz="4800">
                <a:latin typeface="Aharoni"/>
                <a:ea typeface="Aharoni"/>
                <a:cs typeface="Aharoni"/>
              </a:rPr>
              <a:t>​</a:t>
            </a:r>
            <a:endParaRPr lang="en-GB">
              <a:ea typeface="Calibri"/>
              <a:cs typeface="Calibri"/>
            </a:endParaRPr>
          </a:p>
          <a:p>
            <a:endParaRPr lang="en-GB">
              <a:ea typeface="Calibri"/>
              <a:cs typeface="Calibri"/>
            </a:endParaRPr>
          </a:p>
        </p:txBody>
      </p:sp>
      <p:sp>
        <p:nvSpPr>
          <p:cNvPr id="5" name="TextBox 4">
            <a:extLst>
              <a:ext uri="{FF2B5EF4-FFF2-40B4-BE49-F238E27FC236}">
                <a16:creationId xmlns:a16="http://schemas.microsoft.com/office/drawing/2014/main" id="{C11D0030-DB4F-858A-5D70-8DFCEFCC654D}"/>
              </a:ext>
            </a:extLst>
          </p:cNvPr>
          <p:cNvSpPr txBox="1"/>
          <p:nvPr/>
        </p:nvSpPr>
        <p:spPr>
          <a:xfrm>
            <a:off x="5384512" y="2800009"/>
            <a:ext cx="314126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0" indent="-228600" rtl="0">
              <a:buFont typeface="Calibri,Sans-Serif"/>
              <a:buChar char="-"/>
            </a:pPr>
            <a:r>
              <a:rPr lang="en-GB" sz="1600" baseline="0">
                <a:solidFill>
                  <a:srgbClr val="3B3838"/>
                </a:solidFill>
                <a:latin typeface="Century Gothic"/>
                <a:ea typeface="Arial"/>
                <a:cs typeface="Arial"/>
              </a:rPr>
              <a:t>(Online only!) Please have your microphone off unless speaking. </a:t>
            </a:r>
            <a:r>
              <a:rPr lang="en-US" sz="1600">
                <a:latin typeface="Century Gothic"/>
                <a:ea typeface="Arial"/>
                <a:cs typeface="Arial"/>
              </a:rPr>
              <a:t>​</a:t>
            </a:r>
          </a:p>
          <a:p>
            <a:pPr marL="228600" indent="-228600">
              <a:buFont typeface="Calibri,Sans-Serif"/>
              <a:buChar char="-"/>
            </a:pPr>
            <a:endParaRPr lang="en-US" sz="1600">
              <a:solidFill>
                <a:srgbClr val="000000"/>
              </a:solidFill>
              <a:latin typeface="Century Gothic"/>
              <a:ea typeface="Arial"/>
              <a:cs typeface="Arial"/>
            </a:endParaRPr>
          </a:p>
          <a:p>
            <a:pPr marL="228600" indent="-228600">
              <a:buFont typeface="Calibri,Sans-Serif"/>
              <a:buChar char="-"/>
            </a:pPr>
            <a:r>
              <a:rPr lang="en-GB" sz="1600" baseline="0">
                <a:solidFill>
                  <a:srgbClr val="3B3838"/>
                </a:solidFill>
                <a:latin typeface="Century Gothic"/>
                <a:ea typeface="Arial"/>
                <a:cs typeface="Arial"/>
              </a:rPr>
              <a:t>During activity or discussions, join in if you feel able and feel free </a:t>
            </a:r>
            <a:r>
              <a:rPr lang="en-GB" sz="1600">
                <a:solidFill>
                  <a:srgbClr val="3B3838"/>
                </a:solidFill>
                <a:latin typeface="Century Gothic"/>
                <a:ea typeface="Arial"/>
                <a:cs typeface="Arial"/>
              </a:rPr>
              <a:t>to ask</a:t>
            </a:r>
            <a:r>
              <a:rPr lang="en-GB" sz="1600" baseline="0">
                <a:solidFill>
                  <a:srgbClr val="3B3838"/>
                </a:solidFill>
                <a:latin typeface="Century Gothic"/>
                <a:ea typeface="Arial"/>
                <a:cs typeface="Arial"/>
              </a:rPr>
              <a:t> questions. </a:t>
            </a:r>
            <a:r>
              <a:rPr lang="en-GB" sz="1600">
                <a:latin typeface="Century Gothic"/>
                <a:ea typeface="Arial"/>
                <a:cs typeface="Arial"/>
              </a:rPr>
              <a:t>​</a:t>
            </a:r>
          </a:p>
          <a:p>
            <a:pPr marL="228600" indent="-228600">
              <a:buFont typeface="Calibri,Sans-Serif"/>
              <a:buChar char="-"/>
            </a:pPr>
            <a:endParaRPr lang="en-GB" sz="1600">
              <a:solidFill>
                <a:srgbClr val="000000"/>
              </a:solidFill>
              <a:latin typeface="Century Gothic"/>
              <a:ea typeface="Arial"/>
              <a:cs typeface="Arial"/>
            </a:endParaRPr>
          </a:p>
          <a:p>
            <a:pPr marL="228600" indent="-228600">
              <a:buFont typeface="Calibri,Sans-Serif"/>
              <a:buChar char="-"/>
            </a:pPr>
            <a:r>
              <a:rPr lang="en-GB" sz="1600" baseline="0">
                <a:solidFill>
                  <a:srgbClr val="3B3838"/>
                </a:solidFill>
                <a:latin typeface="Century Gothic"/>
                <a:ea typeface="Arial"/>
                <a:cs typeface="Arial"/>
              </a:rPr>
              <a:t>Respect the opinions, privacy and information shared by others </a:t>
            </a:r>
            <a:r>
              <a:rPr lang="en-GB" sz="1600">
                <a:solidFill>
                  <a:srgbClr val="3B3838"/>
                </a:solidFill>
                <a:latin typeface="Century Gothic"/>
                <a:ea typeface="Arial"/>
                <a:cs typeface="Arial"/>
              </a:rPr>
              <a:t>in the</a:t>
            </a:r>
            <a:r>
              <a:rPr lang="en-GB" sz="1600" baseline="0">
                <a:solidFill>
                  <a:srgbClr val="3B3838"/>
                </a:solidFill>
                <a:latin typeface="Century Gothic"/>
                <a:ea typeface="Arial"/>
                <a:cs typeface="Arial"/>
              </a:rPr>
              <a:t> group. </a:t>
            </a:r>
            <a:r>
              <a:rPr lang="en-GB" sz="1600">
                <a:latin typeface="Century Gothic"/>
                <a:ea typeface="Arial"/>
                <a:cs typeface="Arial"/>
              </a:rPr>
              <a:t>​</a:t>
            </a:r>
          </a:p>
          <a:p>
            <a:pPr algn="ctr"/>
            <a:endParaRPr lang="en-GB" sz="1600">
              <a:ea typeface="Calibri"/>
              <a:cs typeface="Calibri"/>
            </a:endParaRPr>
          </a:p>
        </p:txBody>
      </p:sp>
    </p:spTree>
    <p:extLst>
      <p:ext uri="{BB962C8B-B14F-4D97-AF65-F5344CB8AC3E}">
        <p14:creationId xmlns:p14="http://schemas.microsoft.com/office/powerpoint/2010/main" val="199997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FFAEC-1CAE-6310-40F9-1C10D8CC57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222459-55F4-385D-99C7-0174789C387C}"/>
              </a:ext>
            </a:extLst>
          </p:cNvPr>
          <p:cNvSpPr>
            <a:spLocks noGrp="1"/>
          </p:cNvSpPr>
          <p:nvPr>
            <p:ph type="title"/>
          </p:nvPr>
        </p:nvSpPr>
        <p:spPr>
          <a:xfrm>
            <a:off x="628650" y="1069617"/>
            <a:ext cx="4685109" cy="858193"/>
          </a:xfrm>
        </p:spPr>
        <p:txBody>
          <a:bodyPr>
            <a:normAutofit fontScale="90000"/>
          </a:bodyPr>
          <a:lstStyle/>
          <a:p>
            <a:r>
              <a:rPr lang="en-GB" sz="4800">
                <a:latin typeface="Aharoni"/>
                <a:cs typeface="Aharoni"/>
              </a:rPr>
              <a:t>Self-evaluation and Feedback (in person)</a:t>
            </a:r>
            <a:endParaRPr lang="en-GB" sz="480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84DF5719-8B3D-C191-5C50-6F87F648D108}"/>
              </a:ext>
            </a:extLst>
          </p:cNvPr>
          <p:cNvSpPr>
            <a:spLocks noGrp="1"/>
          </p:cNvSpPr>
          <p:nvPr>
            <p:ph idx="1"/>
          </p:nvPr>
        </p:nvSpPr>
        <p:spPr>
          <a:xfrm>
            <a:off x="628649" y="2499468"/>
            <a:ext cx="4685109" cy="2165985"/>
          </a:xfrm>
        </p:spPr>
        <p:txBody>
          <a:bodyPr vert="horz" lIns="91440" tIns="45720" rIns="91440" bIns="45720" rtlCol="0" anchor="t">
            <a:noAutofit/>
          </a:bodyPr>
          <a:lstStyle/>
          <a:p>
            <a:pPr marL="0" indent="0">
              <a:lnSpc>
                <a:spcPct val="115000"/>
              </a:lnSpc>
              <a:spcAft>
                <a:spcPts val="800"/>
              </a:spcAft>
              <a:buNone/>
            </a:pPr>
            <a:r>
              <a:rPr lang="en-GB" sz="1800" kern="100">
                <a:effectLst/>
                <a:latin typeface="Century Gothic"/>
                <a:ea typeface="Aptos" panose="020B0004020202020204" pitchFamily="34" charset="0"/>
                <a:cs typeface="Times New Roman"/>
              </a:rPr>
              <a:t>Please take a few </a:t>
            </a:r>
            <a:r>
              <a:rPr lang="en-GB" sz="1800" kern="100">
                <a:latin typeface="Century Gothic"/>
                <a:ea typeface="Aptos" panose="020B0004020202020204" pitchFamily="34" charset="0"/>
                <a:cs typeface="Times New Roman"/>
              </a:rPr>
              <a:t>minutes to </a:t>
            </a:r>
            <a:r>
              <a:rPr lang="en-GB" sz="1800" kern="100">
                <a:effectLst/>
                <a:latin typeface="Century Gothic"/>
                <a:ea typeface="Aptos" panose="020B0004020202020204" pitchFamily="34" charset="0"/>
                <a:cs typeface="Times New Roman"/>
              </a:rPr>
              <a:t>fill in part 2 of your self-evaluation</a:t>
            </a:r>
            <a:endParaRPr lang="en-GB" sz="1800">
              <a:ea typeface="Calibri"/>
              <a:cs typeface="Calibri"/>
            </a:endParaRPr>
          </a:p>
          <a:p>
            <a:pPr marL="0" indent="0">
              <a:lnSpc>
                <a:spcPct val="115000"/>
              </a:lnSpc>
              <a:spcAft>
                <a:spcPts val="800"/>
              </a:spcAft>
              <a:buNone/>
            </a:pPr>
            <a:r>
              <a:rPr lang="en-GB" sz="1800" kern="100">
                <a:latin typeface="Century Gothic"/>
                <a:ea typeface="Aptos" panose="020B0004020202020204" pitchFamily="34" charset="0"/>
                <a:cs typeface="Times New Roman"/>
              </a:rPr>
              <a:t>It asks you to rate your confidence levels in the skills now we are at the end of the session. </a:t>
            </a:r>
          </a:p>
        </p:txBody>
      </p:sp>
      <p:pic>
        <p:nvPicPr>
          <p:cNvPr id="6" name="Picture 5" descr="Checklist and pencil illustration ">
            <a:extLst>
              <a:ext uri="{FF2B5EF4-FFF2-40B4-BE49-F238E27FC236}">
                <a16:creationId xmlns:a16="http://schemas.microsoft.com/office/drawing/2014/main" id="{2B34BF65-1D5E-00A1-6A24-92800A1503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35827" y="491255"/>
            <a:ext cx="3103091" cy="3931461"/>
          </a:xfrm>
          <a:prstGeom prst="rect">
            <a:avLst/>
          </a:prstGeom>
        </p:spPr>
      </p:pic>
      <p:sp>
        <p:nvSpPr>
          <p:cNvPr id="5" name="Content Placeholder 2">
            <a:extLst>
              <a:ext uri="{FF2B5EF4-FFF2-40B4-BE49-F238E27FC236}">
                <a16:creationId xmlns:a16="http://schemas.microsoft.com/office/drawing/2014/main" id="{6AE902A4-EAED-E826-5F5B-BBE99B3E8CD8}"/>
              </a:ext>
            </a:extLst>
          </p:cNvPr>
          <p:cNvSpPr txBox="1">
            <a:spLocks/>
          </p:cNvSpPr>
          <p:nvPr/>
        </p:nvSpPr>
        <p:spPr>
          <a:xfrm>
            <a:off x="628649" y="4661568"/>
            <a:ext cx="8107579" cy="183130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None/>
            </a:pPr>
            <a:r>
              <a:rPr lang="en-GB" sz="1800" b="0" i="0">
                <a:solidFill>
                  <a:srgbClr val="000000"/>
                </a:solidFill>
                <a:effectLst/>
                <a:latin typeface="Century Gothic"/>
              </a:rPr>
              <a:t>We want to make sure that these sessions are useful to you and others. Please share some feedback to help us to do that.</a:t>
            </a:r>
          </a:p>
          <a:p>
            <a:pPr marL="0" indent="0">
              <a:lnSpc>
                <a:spcPct val="115000"/>
              </a:lnSpc>
              <a:spcAft>
                <a:spcPts val="800"/>
              </a:spcAft>
              <a:buFont typeface="Arial" panose="020B0604020202020204" pitchFamily="34" charset="0"/>
              <a:buNone/>
            </a:pPr>
            <a:r>
              <a:rPr lang="en-GB" sz="1800" kern="100">
                <a:latin typeface="Century Gothic"/>
                <a:ea typeface="Aptos" panose="020B0004020202020204" pitchFamily="34" charset="0"/>
                <a:cs typeface="Times New Roman"/>
              </a:rPr>
              <a:t>This should only take a few minutes and can be completed anonymously. </a:t>
            </a:r>
            <a:endParaRPr lang="en-GB" sz="1800" b="1" kern="100">
              <a:latin typeface="Century Gothic" panose="020B0502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67266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73A65-D010-4E1B-80A4-537BC31994B2}"/>
              </a:ext>
            </a:extLst>
          </p:cNvPr>
          <p:cNvSpPr>
            <a:spLocks noGrp="1"/>
          </p:cNvSpPr>
          <p:nvPr>
            <p:ph type="title"/>
          </p:nvPr>
        </p:nvSpPr>
        <p:spPr/>
        <p:txBody>
          <a:bodyPr>
            <a:normAutofit/>
          </a:bodyPr>
          <a:lstStyle/>
          <a:p>
            <a:pPr algn="ctr"/>
            <a:r>
              <a:rPr lang="en-GB" sz="4800">
                <a:latin typeface="Aharoni"/>
                <a:cs typeface="Aharoni"/>
              </a:rPr>
              <a:t>Self-evaluation (online)</a:t>
            </a:r>
            <a:endParaRPr lang="en-GB" sz="480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54DE389A-F0D4-4DEC-8F90-8420F8F75749}"/>
              </a:ext>
            </a:extLst>
          </p:cNvPr>
          <p:cNvSpPr>
            <a:spLocks noGrp="1"/>
          </p:cNvSpPr>
          <p:nvPr>
            <p:ph idx="1"/>
          </p:nvPr>
        </p:nvSpPr>
        <p:spPr>
          <a:xfrm>
            <a:off x="630081" y="2005791"/>
            <a:ext cx="7484364" cy="3649241"/>
          </a:xfrm>
        </p:spPr>
        <p:txBody>
          <a:bodyPr vert="horz" lIns="91440" tIns="45720" rIns="91440" bIns="45720" rtlCol="0" anchor="t">
            <a:noAutofit/>
          </a:bodyPr>
          <a:lstStyle/>
          <a:p>
            <a:pPr marL="0" indent="0">
              <a:lnSpc>
                <a:spcPct val="115000"/>
              </a:lnSpc>
              <a:spcAft>
                <a:spcPts val="800"/>
              </a:spcAft>
              <a:buNone/>
            </a:pPr>
            <a:r>
              <a:rPr lang="en-US" sz="2000">
                <a:latin typeface="Century Gothic"/>
                <a:ea typeface="Calibri"/>
                <a:cs typeface="Calibri"/>
              </a:rPr>
              <a:t>What number are you right now on today's topic? </a:t>
            </a:r>
            <a:endParaRPr lang="en-US" sz="2000">
              <a:solidFill>
                <a:srgbClr val="000000"/>
              </a:solidFill>
              <a:latin typeface="Century Gothic"/>
              <a:ea typeface="Calibri" panose="020F0502020204030204"/>
              <a:cs typeface="Calibri" panose="020F0502020204030204"/>
            </a:endParaRPr>
          </a:p>
          <a:p>
            <a:pPr marL="0" indent="0">
              <a:lnSpc>
                <a:spcPct val="114999"/>
              </a:lnSpc>
              <a:spcAft>
                <a:spcPts val="800"/>
              </a:spcAft>
              <a:buNone/>
            </a:pPr>
            <a:r>
              <a:rPr lang="en-GB" sz="2000">
                <a:solidFill>
                  <a:srgbClr val="242424"/>
                </a:solidFill>
                <a:latin typeface="Century Gothic"/>
                <a:ea typeface="Aptos" panose="020B0004020202020204" pitchFamily="34" charset="0"/>
                <a:cs typeface="Segoe UI"/>
              </a:rPr>
              <a:t>1 = very unconfident</a:t>
            </a:r>
            <a:endParaRPr lang="en-US" sz="2000">
              <a:solidFill>
                <a:srgbClr val="000000"/>
              </a:solidFill>
              <a:latin typeface="Century Gothic"/>
              <a:ea typeface="Calibri" panose="020F0502020204030204"/>
              <a:cs typeface="Calibri" panose="020F0502020204030204"/>
            </a:endParaRPr>
          </a:p>
          <a:p>
            <a:pPr marL="0" indent="0">
              <a:lnSpc>
                <a:spcPct val="114999"/>
              </a:lnSpc>
              <a:spcAft>
                <a:spcPts val="800"/>
              </a:spcAft>
              <a:buNone/>
            </a:pPr>
            <a:r>
              <a:rPr lang="en-GB" sz="2000">
                <a:solidFill>
                  <a:srgbClr val="242424"/>
                </a:solidFill>
                <a:latin typeface="Century Gothic"/>
                <a:ea typeface="Aptos" panose="020B0004020202020204" pitchFamily="34" charset="0"/>
                <a:cs typeface="Segoe UI"/>
              </a:rPr>
              <a:t>2 = somewhat unconfident</a:t>
            </a:r>
          </a:p>
          <a:p>
            <a:pPr marL="0" indent="0">
              <a:lnSpc>
                <a:spcPct val="114999"/>
              </a:lnSpc>
              <a:spcAft>
                <a:spcPts val="800"/>
              </a:spcAft>
              <a:buNone/>
            </a:pPr>
            <a:r>
              <a:rPr lang="en-GB" sz="2000">
                <a:solidFill>
                  <a:srgbClr val="242424"/>
                </a:solidFill>
                <a:latin typeface="Century Gothic"/>
                <a:ea typeface="Aptos" panose="020B0004020202020204" pitchFamily="34" charset="0"/>
                <a:cs typeface="Segoe UI"/>
              </a:rPr>
              <a:t>3 = neutral</a:t>
            </a:r>
            <a:endParaRPr lang="en-GB" sz="2000">
              <a:solidFill>
                <a:srgbClr val="242424"/>
              </a:solidFill>
              <a:effectLst/>
              <a:latin typeface="Century Gothic"/>
              <a:ea typeface="Aptos" panose="020B0004020202020204" pitchFamily="34" charset="0"/>
              <a:cs typeface="Segoe UI"/>
            </a:endParaRPr>
          </a:p>
          <a:p>
            <a:pPr marL="0" indent="0">
              <a:lnSpc>
                <a:spcPct val="114999"/>
              </a:lnSpc>
              <a:spcAft>
                <a:spcPts val="800"/>
              </a:spcAft>
              <a:buNone/>
            </a:pPr>
            <a:r>
              <a:rPr lang="en-GB" sz="2000">
                <a:solidFill>
                  <a:srgbClr val="242424"/>
                </a:solidFill>
                <a:latin typeface="Century Gothic"/>
                <a:cs typeface="Segoe UI"/>
              </a:rPr>
              <a:t>4 = somewhat confident</a:t>
            </a:r>
          </a:p>
          <a:p>
            <a:pPr marL="0" indent="0">
              <a:lnSpc>
                <a:spcPct val="114999"/>
              </a:lnSpc>
              <a:spcAft>
                <a:spcPts val="800"/>
              </a:spcAft>
              <a:buNone/>
            </a:pPr>
            <a:r>
              <a:rPr lang="en-GB" sz="2000">
                <a:solidFill>
                  <a:srgbClr val="242424"/>
                </a:solidFill>
                <a:latin typeface="Century Gothic"/>
                <a:ea typeface="Calibri"/>
                <a:cs typeface="Segoe UI"/>
              </a:rPr>
              <a:t>5 = very confident </a:t>
            </a:r>
          </a:p>
          <a:p>
            <a:pPr marL="0" indent="0">
              <a:lnSpc>
                <a:spcPct val="115000"/>
              </a:lnSpc>
              <a:spcAft>
                <a:spcPts val="800"/>
              </a:spcAft>
              <a:buNone/>
            </a:pPr>
            <a:endParaRPr lang="en-GB" sz="1600" kern="100">
              <a:solidFill>
                <a:srgbClr val="000000"/>
              </a:solidFill>
              <a:latin typeface="Century Gothic" panose="020B0502020202020204" pitchFamily="34" charset="0"/>
              <a:cs typeface="Times New Roman" panose="02020603050405020304" pitchFamily="18" charset="0"/>
            </a:endParaRPr>
          </a:p>
          <a:p>
            <a:pPr marL="0" indent="0">
              <a:lnSpc>
                <a:spcPct val="114999"/>
              </a:lnSpc>
              <a:spcAft>
                <a:spcPts val="800"/>
              </a:spcAft>
              <a:buNone/>
            </a:pPr>
            <a:endParaRPr lang="en-GB" sz="1600" kern="100">
              <a:solidFill>
                <a:srgbClr val="000000"/>
              </a:solidFill>
              <a:latin typeface="Century Gothic" panose="020B0502020202020204" pitchFamily="34" charset="0"/>
              <a:cs typeface="Times New Roman" panose="02020603050405020304" pitchFamily="18" charset="0"/>
            </a:endParaRPr>
          </a:p>
          <a:p>
            <a:pPr marL="0" indent="0">
              <a:lnSpc>
                <a:spcPct val="114999"/>
              </a:lnSpc>
              <a:spcAft>
                <a:spcPts val="800"/>
              </a:spcAft>
              <a:buNone/>
            </a:pPr>
            <a:endParaRPr lang="en-GB" sz="1600" kern="100">
              <a:solidFill>
                <a:srgbClr val="000000"/>
              </a:solidFill>
              <a:latin typeface="Century Gothic" panose="020B0502020202020204" pitchFamily="34" charset="0"/>
              <a:cs typeface="Times New Roman" panose="02020603050405020304" pitchFamily="18" charset="0"/>
            </a:endParaRPr>
          </a:p>
          <a:p>
            <a:pPr marL="0" indent="0">
              <a:lnSpc>
                <a:spcPct val="115000"/>
              </a:lnSpc>
              <a:spcAft>
                <a:spcPts val="800"/>
              </a:spcAft>
              <a:buNone/>
            </a:pPr>
            <a:endParaRPr lang="en-GB" sz="1600" kern="100">
              <a:solidFill>
                <a:srgbClr val="000000"/>
              </a:solidFill>
              <a:latin typeface="Century Gothic" panose="020B0502020202020204" pitchFamily="34" charset="0"/>
              <a:cs typeface="Times New Roman" panose="02020603050405020304" pitchFamily="18" charset="0"/>
            </a:endParaRPr>
          </a:p>
          <a:p>
            <a:pPr marL="0" indent="0">
              <a:buNone/>
            </a:pPr>
            <a:endParaRPr lang="en-GB" sz="1600">
              <a:solidFill>
                <a:schemeClr val="bg1"/>
              </a:solidFill>
              <a:latin typeface="Century Gothic" panose="020B0502020202020204" pitchFamily="34" charset="0"/>
              <a:cs typeface="Calibri"/>
            </a:endParaRPr>
          </a:p>
        </p:txBody>
      </p:sp>
    </p:spTree>
    <p:extLst>
      <p:ext uri="{BB962C8B-B14F-4D97-AF65-F5344CB8AC3E}">
        <p14:creationId xmlns:p14="http://schemas.microsoft.com/office/powerpoint/2010/main" val="964245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73A65-D010-4E1B-80A4-537BC31994B2}"/>
              </a:ext>
            </a:extLst>
          </p:cNvPr>
          <p:cNvSpPr>
            <a:spLocks noGrp="1"/>
          </p:cNvSpPr>
          <p:nvPr>
            <p:ph type="title"/>
          </p:nvPr>
        </p:nvSpPr>
        <p:spPr/>
        <p:txBody>
          <a:bodyPr>
            <a:normAutofit/>
          </a:bodyPr>
          <a:lstStyle/>
          <a:p>
            <a:pPr algn="ctr"/>
            <a:r>
              <a:rPr lang="en-GB" sz="4800">
                <a:latin typeface="Aharoni"/>
                <a:cs typeface="Aharoni"/>
              </a:rPr>
              <a:t>Self-evaluation</a:t>
            </a:r>
            <a:endParaRPr lang="en-GB" sz="480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54DE389A-F0D4-4DEC-8F90-8420F8F75749}"/>
              </a:ext>
            </a:extLst>
          </p:cNvPr>
          <p:cNvSpPr>
            <a:spLocks noGrp="1"/>
          </p:cNvSpPr>
          <p:nvPr>
            <p:ph idx="1"/>
          </p:nvPr>
        </p:nvSpPr>
        <p:spPr>
          <a:xfrm>
            <a:off x="529441" y="2005791"/>
            <a:ext cx="4685109" cy="4023052"/>
          </a:xfrm>
        </p:spPr>
        <p:txBody>
          <a:bodyPr vert="horz" lIns="91440" tIns="45720" rIns="91440" bIns="45720" rtlCol="0" anchor="t">
            <a:noAutofit/>
          </a:bodyPr>
          <a:lstStyle/>
          <a:p>
            <a:pPr marL="0" indent="0">
              <a:lnSpc>
                <a:spcPct val="115000"/>
              </a:lnSpc>
              <a:spcAft>
                <a:spcPts val="800"/>
              </a:spcAft>
              <a:buNone/>
            </a:pPr>
            <a:r>
              <a:rPr lang="en-GB" sz="2000" kern="100">
                <a:latin typeface="Century Gothic"/>
                <a:ea typeface="Aptos" panose="020B0004020202020204" pitchFamily="34" charset="0"/>
                <a:cs typeface="Times New Roman"/>
              </a:rPr>
              <a:t>Please</a:t>
            </a:r>
            <a:r>
              <a:rPr lang="en-GB" sz="2000" kern="100">
                <a:effectLst/>
                <a:latin typeface="Century Gothic"/>
                <a:ea typeface="Aptos" panose="020B0004020202020204" pitchFamily="34" charset="0"/>
                <a:cs typeface="Times New Roman"/>
              </a:rPr>
              <a:t> take a few </a:t>
            </a:r>
            <a:r>
              <a:rPr lang="en-GB" sz="2000" kern="100">
                <a:latin typeface="Century Gothic"/>
                <a:ea typeface="Aptos" panose="020B0004020202020204" pitchFamily="34" charset="0"/>
                <a:cs typeface="Times New Roman"/>
              </a:rPr>
              <a:t>minutes to </a:t>
            </a:r>
            <a:r>
              <a:rPr lang="en-GB" sz="2000" kern="100">
                <a:effectLst/>
                <a:latin typeface="Century Gothic"/>
                <a:ea typeface="Aptos" panose="020B0004020202020204" pitchFamily="34" charset="0"/>
                <a:cs typeface="Times New Roman"/>
              </a:rPr>
              <a:t>fill in part 1 of a short self-evaluation</a:t>
            </a:r>
            <a:endParaRPr lang="en-GB">
              <a:ea typeface="Calibri"/>
              <a:cs typeface="Calibri"/>
            </a:endParaRPr>
          </a:p>
          <a:p>
            <a:pPr marL="0" indent="0">
              <a:lnSpc>
                <a:spcPct val="115000"/>
              </a:lnSpc>
              <a:spcAft>
                <a:spcPts val="800"/>
              </a:spcAft>
              <a:buNone/>
            </a:pPr>
            <a:r>
              <a:rPr lang="en-GB" sz="2000" kern="100">
                <a:latin typeface="Century Gothic" panose="020B0502020202020204" pitchFamily="34" charset="0"/>
                <a:ea typeface="Aptos" panose="020B0004020202020204" pitchFamily="34" charset="0"/>
                <a:cs typeface="Times New Roman" panose="02020603050405020304" pitchFamily="18" charset="0"/>
              </a:rPr>
              <a:t>It asks you to rate your confidence levels in the skills we will cover today</a:t>
            </a:r>
          </a:p>
          <a:p>
            <a:pPr marL="0" indent="0">
              <a:lnSpc>
                <a:spcPct val="115000"/>
              </a:lnSpc>
              <a:spcAft>
                <a:spcPts val="800"/>
              </a:spcAft>
              <a:buNone/>
            </a:pPr>
            <a:r>
              <a:rPr lang="en-GB" sz="2000" kern="100">
                <a:latin typeface="Century Gothic" panose="020B0502020202020204" pitchFamily="34" charset="0"/>
                <a:ea typeface="Aptos" panose="020B0004020202020204" pitchFamily="34" charset="0"/>
                <a:cs typeface="Times New Roman" panose="02020603050405020304" pitchFamily="18" charset="0"/>
              </a:rPr>
              <a:t>We will also ask you to fill part 2 in at the end to see if you have gained confidence in your skills</a:t>
            </a:r>
          </a:p>
          <a:p>
            <a:pPr marL="0" indent="0">
              <a:lnSpc>
                <a:spcPct val="115000"/>
              </a:lnSpc>
              <a:spcAft>
                <a:spcPts val="800"/>
              </a:spcAft>
              <a:buNone/>
            </a:pPr>
            <a:endParaRPr lang="en-GB" sz="2000" b="1" kern="100">
              <a:effectLst/>
              <a:latin typeface="Century Gothic" panose="020B0502020202020204" pitchFamily="34" charset="0"/>
              <a:ea typeface="Aptos" panose="020B0004020202020204" pitchFamily="34" charset="0"/>
              <a:cs typeface="Times New Roman" panose="02020603050405020304" pitchFamily="18" charset="0"/>
            </a:endParaRPr>
          </a:p>
          <a:p>
            <a:pPr marL="0" indent="0">
              <a:buNone/>
            </a:pPr>
            <a:endParaRPr lang="en-GB" sz="2000">
              <a:solidFill>
                <a:schemeClr val="bg1"/>
              </a:solidFill>
              <a:latin typeface="Century Gothic" panose="020B0502020202020204" pitchFamily="34" charset="0"/>
              <a:cs typeface="Calibri"/>
            </a:endParaRPr>
          </a:p>
        </p:txBody>
      </p:sp>
      <p:pic>
        <p:nvPicPr>
          <p:cNvPr id="6" name="Picture 5" descr="Checklist and pencil illustration">
            <a:extLst>
              <a:ext uri="{FF2B5EF4-FFF2-40B4-BE49-F238E27FC236}">
                <a16:creationId xmlns:a16="http://schemas.microsoft.com/office/drawing/2014/main" id="{A668EEB7-FAD0-4D69-9692-883F72E031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00314" y="2005791"/>
            <a:ext cx="3015036" cy="3819900"/>
          </a:xfrm>
          <a:prstGeom prst="rect">
            <a:avLst/>
          </a:prstGeom>
        </p:spPr>
      </p:pic>
    </p:spTree>
    <p:extLst>
      <p:ext uri="{BB962C8B-B14F-4D97-AF65-F5344CB8AC3E}">
        <p14:creationId xmlns:p14="http://schemas.microsoft.com/office/powerpoint/2010/main" val="1336462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73A65-D010-4E1B-80A4-537BC31994B2}"/>
              </a:ext>
            </a:extLst>
          </p:cNvPr>
          <p:cNvSpPr>
            <a:spLocks noGrp="1"/>
          </p:cNvSpPr>
          <p:nvPr>
            <p:ph type="title"/>
          </p:nvPr>
        </p:nvSpPr>
        <p:spPr/>
        <p:txBody>
          <a:bodyPr/>
          <a:lstStyle/>
          <a:p>
            <a:pPr algn="ctr"/>
            <a:r>
              <a:rPr lang="en-GB" sz="4800">
                <a:latin typeface="Aharoni" panose="02010803020104030203" pitchFamily="2" charset="-79"/>
                <a:cs typeface="Aharoni" panose="02010803020104030203" pitchFamily="2" charset="-79"/>
              </a:rPr>
              <a:t>Discussion</a:t>
            </a:r>
            <a:endParaRPr lang="en-GB">
              <a:latin typeface="Aharoni" panose="02010803020104030203" pitchFamily="2" charset="-79"/>
              <a:cs typeface="Aharoni" panose="02010803020104030203" pitchFamily="2" charset="-79"/>
            </a:endParaRPr>
          </a:p>
        </p:txBody>
      </p:sp>
      <p:pic>
        <p:nvPicPr>
          <p:cNvPr id="4" name="Graphic 3" descr="Chat / speech bubbles">
            <a:extLst>
              <a:ext uri="{FF2B5EF4-FFF2-40B4-BE49-F238E27FC236}">
                <a16:creationId xmlns:a16="http://schemas.microsoft.com/office/drawing/2014/main" id="{29AC89F4-6DEA-73DF-E393-8F2E3034A2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52528" y="158922"/>
            <a:ext cx="1052193" cy="1052193"/>
          </a:xfrm>
          <a:prstGeom prst="rect">
            <a:avLst/>
          </a:prstGeom>
        </p:spPr>
      </p:pic>
      <p:sp>
        <p:nvSpPr>
          <p:cNvPr id="3" name="Content Placeholder 2">
            <a:extLst>
              <a:ext uri="{FF2B5EF4-FFF2-40B4-BE49-F238E27FC236}">
                <a16:creationId xmlns:a16="http://schemas.microsoft.com/office/drawing/2014/main" id="{54DE389A-F0D4-4DEC-8F90-8420F8F75749}"/>
              </a:ext>
            </a:extLst>
          </p:cNvPr>
          <p:cNvSpPr>
            <a:spLocks noGrp="1"/>
          </p:cNvSpPr>
          <p:nvPr>
            <p:ph idx="1"/>
          </p:nvPr>
        </p:nvSpPr>
        <p:spPr>
          <a:xfrm>
            <a:off x="1028019" y="1896893"/>
            <a:ext cx="7087962" cy="3676004"/>
          </a:xfrm>
        </p:spPr>
        <p:txBody>
          <a:bodyPr vert="horz" lIns="91440" tIns="45720" rIns="91440" bIns="45720" rtlCol="0" anchor="t">
            <a:noAutofit/>
          </a:bodyPr>
          <a:lstStyle/>
          <a:p>
            <a:pPr marL="0" indent="0">
              <a:lnSpc>
                <a:spcPct val="115000"/>
              </a:lnSpc>
              <a:spcAft>
                <a:spcPts val="1200"/>
              </a:spcAft>
              <a:buNone/>
            </a:pPr>
            <a:r>
              <a:rPr lang="en-GB" sz="2400" kern="100">
                <a:effectLst/>
                <a:latin typeface="Century Gothic" panose="020B0502020202020204" pitchFamily="34" charset="0"/>
                <a:ea typeface="Aptos" panose="020B0004020202020204" pitchFamily="34" charset="0"/>
                <a:cs typeface="Times New Roman" panose="02020603050405020304" pitchFamily="18" charset="0"/>
              </a:rPr>
              <a:t>- What made you come here today? </a:t>
            </a:r>
            <a:endParaRPr lang="en-GB" sz="2400" kern="100">
              <a:latin typeface="Century Gothic" panose="020B0502020202020204" pitchFamily="34" charset="0"/>
              <a:ea typeface="Aptos" panose="020B0004020202020204" pitchFamily="34" charset="0"/>
              <a:cs typeface="Times New Roman" panose="02020603050405020304" pitchFamily="18" charset="0"/>
            </a:endParaRPr>
          </a:p>
          <a:p>
            <a:pPr marL="0" indent="0">
              <a:lnSpc>
                <a:spcPct val="115000"/>
              </a:lnSpc>
              <a:spcAft>
                <a:spcPts val="1200"/>
              </a:spcAft>
              <a:buNone/>
            </a:pPr>
            <a:r>
              <a:rPr lang="en-GB" sz="2400" kern="100">
                <a:effectLst/>
                <a:latin typeface="Century Gothic" panose="020B0502020202020204" pitchFamily="34" charset="0"/>
                <a:ea typeface="Aptos" panose="020B0004020202020204" pitchFamily="34" charset="0"/>
                <a:cs typeface="Times New Roman" panose="02020603050405020304" pitchFamily="18" charset="0"/>
              </a:rPr>
              <a:t>- </a:t>
            </a:r>
            <a:r>
              <a:rPr lang="en-GB" sz="2400" kern="100">
                <a:effectLst/>
                <a:latin typeface="Century Gothic"/>
                <a:ea typeface="Aptos" panose="020B0004020202020204" pitchFamily="34" charset="0"/>
                <a:cs typeface="Times New Roman"/>
              </a:rPr>
              <a:t>What do you find most difficult about staying productive and keeping focus? </a:t>
            </a:r>
          </a:p>
          <a:p>
            <a:pPr>
              <a:lnSpc>
                <a:spcPct val="115000"/>
              </a:lnSpc>
              <a:spcAft>
                <a:spcPts val="1200"/>
              </a:spcAft>
              <a:buFontTx/>
              <a:buChar char="-"/>
            </a:pPr>
            <a:r>
              <a:rPr lang="en-GB" sz="2400" kern="100">
                <a:effectLst/>
                <a:latin typeface="Century Gothic" panose="020B0502020202020204" pitchFamily="34" charset="0"/>
                <a:ea typeface="Aptos" panose="020B0004020202020204" pitchFamily="34" charset="0"/>
                <a:cs typeface="Times New Roman" panose="02020603050405020304" pitchFamily="18" charset="0"/>
              </a:rPr>
              <a:t>What has helped you with these difficulties in the past? </a:t>
            </a:r>
            <a:endParaRPr lang="en-GB" sz="2400" kern="100">
              <a:latin typeface="Century Gothic" panose="020B0502020202020204" pitchFamily="34" charset="0"/>
              <a:ea typeface="Aptos" panose="020B0004020202020204" pitchFamily="34" charset="0"/>
              <a:cs typeface="Times New Roman" panose="02020603050405020304" pitchFamily="18" charset="0"/>
            </a:endParaRPr>
          </a:p>
          <a:p>
            <a:pPr>
              <a:lnSpc>
                <a:spcPct val="115000"/>
              </a:lnSpc>
              <a:spcAft>
                <a:spcPts val="1200"/>
              </a:spcAft>
              <a:buFontTx/>
              <a:buChar char="-"/>
            </a:pPr>
            <a:r>
              <a:rPr lang="en-GB" sz="2400" kern="100">
                <a:effectLst/>
                <a:latin typeface="Century Gothic" panose="020B0502020202020204" pitchFamily="34" charset="0"/>
                <a:ea typeface="Aptos" panose="020B0004020202020204" pitchFamily="34" charset="0"/>
                <a:cs typeface="Times New Roman" panose="02020603050405020304" pitchFamily="18" charset="0"/>
              </a:rPr>
              <a:t>Can you think of anything to share? </a:t>
            </a:r>
          </a:p>
        </p:txBody>
      </p:sp>
    </p:spTree>
    <p:extLst>
      <p:ext uri="{BB962C8B-B14F-4D97-AF65-F5344CB8AC3E}">
        <p14:creationId xmlns:p14="http://schemas.microsoft.com/office/powerpoint/2010/main" val="250340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70FF9-CDA6-F944-26D5-31E11B54F549}"/>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BF01BB7-C748-503B-8923-6DE816CFD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AE93B7E8-59D0-C641-00D3-8A2327E24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82AFFD2-EA38-E103-0290-E764FDDAA840}"/>
              </a:ext>
            </a:extLst>
          </p:cNvPr>
          <p:cNvSpPr>
            <a:spLocks noGrp="1"/>
          </p:cNvSpPr>
          <p:nvPr>
            <p:ph type="title"/>
          </p:nvPr>
        </p:nvSpPr>
        <p:spPr>
          <a:xfrm>
            <a:off x="567354" y="437701"/>
            <a:ext cx="5944657" cy="908868"/>
          </a:xfrm>
        </p:spPr>
        <p:txBody>
          <a:bodyPr>
            <a:noAutofit/>
          </a:bodyPr>
          <a:lstStyle/>
          <a:p>
            <a:r>
              <a:rPr lang="en-GB">
                <a:latin typeface="Aharoni" panose="02010803020104030203" pitchFamily="2" charset="-79"/>
                <a:cs typeface="Aharoni" panose="02010803020104030203" pitchFamily="2" charset="-79"/>
              </a:rPr>
              <a:t>What do we mean by ‘being productive’?</a:t>
            </a:r>
          </a:p>
        </p:txBody>
      </p:sp>
      <p:pic>
        <p:nvPicPr>
          <p:cNvPr id="4" name="Graphic 3" descr="Chat / speech bubbles">
            <a:extLst>
              <a:ext uri="{FF2B5EF4-FFF2-40B4-BE49-F238E27FC236}">
                <a16:creationId xmlns:a16="http://schemas.microsoft.com/office/drawing/2014/main" id="{2934EFCF-6ED1-7A0E-D1B1-A3B2676E32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45889" y="502763"/>
            <a:ext cx="778743" cy="778743"/>
          </a:xfrm>
          <a:prstGeom prst="rect">
            <a:avLst/>
          </a:prstGeom>
        </p:spPr>
      </p:pic>
      <p:sp>
        <p:nvSpPr>
          <p:cNvPr id="3" name="Content Placeholder 2">
            <a:extLst>
              <a:ext uri="{FF2B5EF4-FFF2-40B4-BE49-F238E27FC236}">
                <a16:creationId xmlns:a16="http://schemas.microsoft.com/office/drawing/2014/main" id="{7B423787-B44A-071C-696C-C21AC9A638DD}"/>
              </a:ext>
            </a:extLst>
          </p:cNvPr>
          <p:cNvSpPr>
            <a:spLocks noGrp="1"/>
          </p:cNvSpPr>
          <p:nvPr>
            <p:ph idx="1"/>
          </p:nvPr>
        </p:nvSpPr>
        <p:spPr>
          <a:xfrm>
            <a:off x="567354" y="2242578"/>
            <a:ext cx="4666216" cy="2991132"/>
          </a:xfrm>
        </p:spPr>
        <p:txBody>
          <a:bodyPr vert="horz" lIns="91440" tIns="45720" rIns="91440" bIns="45720" rtlCol="0" anchor="t">
            <a:noAutofit/>
          </a:bodyPr>
          <a:lstStyle/>
          <a:p>
            <a:r>
              <a:rPr lang="en-GB" sz="1800" kern="100">
                <a:latin typeface="Century Gothic"/>
                <a:ea typeface="Aptos" panose="020B0004020202020204" pitchFamily="34" charset="0"/>
                <a:cs typeface="Times New Roman"/>
              </a:rPr>
              <a:t>Doing what is necessary</a:t>
            </a:r>
          </a:p>
          <a:p>
            <a:r>
              <a:rPr lang="en-GB" sz="1800" kern="100">
                <a:latin typeface="Century Gothic"/>
                <a:ea typeface="Aptos" panose="020B0004020202020204" pitchFamily="34" charset="0"/>
                <a:cs typeface="Times New Roman"/>
              </a:rPr>
              <a:t>Producing a lot / something of quality</a:t>
            </a:r>
          </a:p>
          <a:p>
            <a:r>
              <a:rPr lang="en-GB" sz="1800" kern="100">
                <a:latin typeface="Century Gothic"/>
                <a:ea typeface="Aptos" panose="020B0004020202020204" pitchFamily="34" charset="0"/>
                <a:cs typeface="Times New Roman"/>
              </a:rPr>
              <a:t>Achieving something</a:t>
            </a:r>
          </a:p>
          <a:p>
            <a:r>
              <a:rPr lang="en-GB" sz="1800" kern="100">
                <a:latin typeface="Century Gothic"/>
                <a:ea typeface="Aptos" panose="020B0004020202020204" pitchFamily="34" charset="0"/>
                <a:cs typeface="Times New Roman"/>
              </a:rPr>
              <a:t>Some days this will differ</a:t>
            </a:r>
          </a:p>
          <a:p>
            <a:pPr lvl="0"/>
            <a:r>
              <a:rPr lang="en-GB" sz="1800" kern="100">
                <a:latin typeface="Century Gothic"/>
                <a:ea typeface="Aptos" panose="020B0004020202020204" pitchFamily="34" charset="0"/>
                <a:cs typeface="Times New Roman"/>
              </a:rPr>
              <a:t>Efficiency</a:t>
            </a:r>
          </a:p>
          <a:p>
            <a:pPr lvl="0"/>
            <a:r>
              <a:rPr lang="en-GB" sz="1800" kern="100">
                <a:latin typeface="Century Gothic"/>
                <a:ea typeface="Aptos" panose="020B0004020202020204" pitchFamily="34" charset="0"/>
                <a:cs typeface="Times New Roman"/>
              </a:rPr>
              <a:t>Maximising time</a:t>
            </a:r>
          </a:p>
          <a:p>
            <a:pPr lvl="0"/>
            <a:r>
              <a:rPr lang="en-GB" sz="1800" kern="100">
                <a:latin typeface="Century Gothic"/>
                <a:ea typeface="Aptos" panose="020B0004020202020204" pitchFamily="34" charset="0"/>
                <a:cs typeface="Times New Roman"/>
              </a:rPr>
              <a:t>Producing results</a:t>
            </a:r>
          </a:p>
          <a:p>
            <a:pPr lvl="0"/>
            <a:r>
              <a:rPr lang="en-GB" sz="1800" kern="100">
                <a:latin typeface="Century Gothic"/>
                <a:ea typeface="Aptos" panose="020B0004020202020204" pitchFamily="34" charset="0"/>
                <a:cs typeface="Times New Roman"/>
              </a:rPr>
              <a:t>Focus and concentration </a:t>
            </a:r>
          </a:p>
        </p:txBody>
      </p:sp>
      <p:sp>
        <p:nvSpPr>
          <p:cNvPr id="1035" name="Freeform: Shape 1034">
            <a:extLst>
              <a:ext uri="{FF2B5EF4-FFF2-40B4-BE49-F238E27FC236}">
                <a16:creationId xmlns:a16="http://schemas.microsoft.com/office/drawing/2014/main" id="{6EEC2C26-5C04-5CF6-C842-8AC08B3A7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Rounded Corners 13">
            <a:extLst>
              <a:ext uri="{FF2B5EF4-FFF2-40B4-BE49-F238E27FC236}">
                <a16:creationId xmlns:a16="http://schemas.microsoft.com/office/drawing/2014/main" id="{0240B9CF-EEC2-9AF9-D527-95E16F2EEEF0}"/>
              </a:ext>
              <a:ext uri="{C183D7F6-B498-43B3-948B-1728B52AA6E4}">
                <adec:decorative xmlns:adec="http://schemas.microsoft.com/office/drawing/2017/decorative" val="1"/>
              </a:ext>
            </a:extLst>
          </p:cNvPr>
          <p:cNvSpPr/>
          <p:nvPr/>
        </p:nvSpPr>
        <p:spPr>
          <a:xfrm>
            <a:off x="319368" y="5514613"/>
            <a:ext cx="4342393" cy="925607"/>
          </a:xfrm>
          <a:prstGeom prst="roundRect">
            <a:avLst/>
          </a:prstGeom>
          <a:solidFill>
            <a:srgbClr val="F2DC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descr="When are you most productive? &#10;At what point in the day?&#10;">
            <a:extLst>
              <a:ext uri="{FF2B5EF4-FFF2-40B4-BE49-F238E27FC236}">
                <a16:creationId xmlns:a16="http://schemas.microsoft.com/office/drawing/2014/main" id="{652217B7-238E-4202-6E45-80ADEE9727E5}"/>
              </a:ext>
            </a:extLst>
          </p:cNvPr>
          <p:cNvSpPr txBox="1"/>
          <p:nvPr/>
        </p:nvSpPr>
        <p:spPr>
          <a:xfrm>
            <a:off x="400441" y="5607531"/>
            <a:ext cx="4180245" cy="707886"/>
          </a:xfrm>
          <a:prstGeom prst="rect">
            <a:avLst/>
          </a:prstGeom>
          <a:noFill/>
        </p:spPr>
        <p:txBody>
          <a:bodyPr wrap="square">
            <a:spAutoFit/>
          </a:bodyPr>
          <a:lstStyle/>
          <a:p>
            <a:pPr marL="0" indent="0">
              <a:buNone/>
            </a:pPr>
            <a:r>
              <a:rPr lang="en-GB" sz="2000" b="1" kern="100">
                <a:latin typeface="Century Gothic"/>
                <a:ea typeface="Aptos" panose="020B0004020202020204" pitchFamily="34" charset="0"/>
                <a:cs typeface="Times New Roman"/>
              </a:rPr>
              <a:t>When are you most productive? </a:t>
            </a:r>
          </a:p>
          <a:p>
            <a:pPr marL="0" indent="0">
              <a:buNone/>
            </a:pPr>
            <a:r>
              <a:rPr lang="en-GB" sz="2000" b="1" kern="100">
                <a:latin typeface="Century Gothic"/>
                <a:ea typeface="Aptos" panose="020B0004020202020204" pitchFamily="34" charset="0"/>
                <a:cs typeface="Times New Roman"/>
              </a:rPr>
              <a:t>At what point in the day?</a:t>
            </a:r>
          </a:p>
        </p:txBody>
      </p:sp>
      <p:grpSp>
        <p:nvGrpSpPr>
          <p:cNvPr id="7" name="Group 6" descr="Illustration of pencils, pens and rulers in a pot with the text 'Focus on being productive instead of being busy, - Clarity - Alignment - Direction - Focus">
            <a:extLst>
              <a:ext uri="{FF2B5EF4-FFF2-40B4-BE49-F238E27FC236}">
                <a16:creationId xmlns:a16="http://schemas.microsoft.com/office/drawing/2014/main" id="{D38FF196-2A17-54E5-4F6C-B3716372F552}"/>
              </a:ext>
            </a:extLst>
          </p:cNvPr>
          <p:cNvGrpSpPr/>
          <p:nvPr/>
        </p:nvGrpSpPr>
        <p:grpSpPr>
          <a:xfrm>
            <a:off x="4998749" y="2289310"/>
            <a:ext cx="4022638" cy="2842969"/>
            <a:chOff x="4998749" y="2289310"/>
            <a:chExt cx="4022638" cy="2842969"/>
          </a:xfrm>
        </p:grpSpPr>
        <p:pic>
          <p:nvPicPr>
            <p:cNvPr id="5" name="Picture 4" descr="Illustration of pencils, pens and rulers in a pot with the text 'Focus on being productive instead of being busy, - Clarity - Alignment - Direction - Focus">
              <a:extLst>
                <a:ext uri="{FF2B5EF4-FFF2-40B4-BE49-F238E27FC236}">
                  <a16:creationId xmlns:a16="http://schemas.microsoft.com/office/drawing/2014/main" id="{D5A64723-3C65-F669-FED3-3A9AF6873D3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998749" y="2289310"/>
              <a:ext cx="4022638" cy="2842969"/>
            </a:xfrm>
            <a:prstGeom prst="rect">
              <a:avLst/>
            </a:prstGeom>
          </p:spPr>
        </p:pic>
        <p:sp>
          <p:nvSpPr>
            <p:cNvPr id="6" name="Oval 5">
              <a:extLst>
                <a:ext uri="{FF2B5EF4-FFF2-40B4-BE49-F238E27FC236}">
                  <a16:creationId xmlns:a16="http://schemas.microsoft.com/office/drawing/2014/main" id="{E1D10DBD-5F85-69F2-48D3-96A2F471AB00}"/>
                </a:ext>
                <a:ext uri="{C183D7F6-B498-43B3-948B-1728B52AA6E4}">
                  <adec:decorative xmlns:adec="http://schemas.microsoft.com/office/drawing/2017/decorative" val="1"/>
                </a:ext>
              </a:extLst>
            </p:cNvPr>
            <p:cNvSpPr/>
            <p:nvPr/>
          </p:nvSpPr>
          <p:spPr>
            <a:xfrm>
              <a:off x="5811813" y="3771107"/>
              <a:ext cx="1272746" cy="1037967"/>
            </a:xfrm>
            <a:prstGeom prst="ellipse">
              <a:avLst/>
            </a:prstGeom>
            <a:solidFill>
              <a:srgbClr val="F2DCA4"/>
            </a:solidFill>
            <a:ln>
              <a:solidFill>
                <a:srgbClr val="F2D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8743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C3119-ED18-DB88-88D2-65044D23ABEA}"/>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55E8DE16-990C-CFBE-B5E9-C64E0DA1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3CE39C4F-9DB3-369E-B686-8B42785AD4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id="{144E2364-2B8A-6971-5EB4-F50F1382F47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17057" y="13750"/>
            <a:ext cx="778743" cy="778743"/>
          </a:xfrm>
          <a:prstGeom prst="rect">
            <a:avLst/>
          </a:prstGeom>
        </p:spPr>
      </p:pic>
      <p:sp>
        <p:nvSpPr>
          <p:cNvPr id="2" name="Title 1">
            <a:extLst>
              <a:ext uri="{FF2B5EF4-FFF2-40B4-BE49-F238E27FC236}">
                <a16:creationId xmlns:a16="http://schemas.microsoft.com/office/drawing/2014/main" id="{BA1B8B6B-5C2C-84D7-7054-40B9C455B6B3}"/>
              </a:ext>
            </a:extLst>
          </p:cNvPr>
          <p:cNvSpPr>
            <a:spLocks noGrp="1"/>
          </p:cNvSpPr>
          <p:nvPr>
            <p:ph type="title"/>
          </p:nvPr>
        </p:nvSpPr>
        <p:spPr>
          <a:xfrm>
            <a:off x="567354" y="437701"/>
            <a:ext cx="5944657" cy="908868"/>
          </a:xfrm>
        </p:spPr>
        <p:txBody>
          <a:bodyPr>
            <a:noAutofit/>
          </a:bodyPr>
          <a:lstStyle/>
          <a:p>
            <a:r>
              <a:rPr lang="en-GB">
                <a:latin typeface="Aharoni" panose="02010803020104030203" pitchFamily="2" charset="-79"/>
                <a:cs typeface="Aharoni" panose="02010803020104030203" pitchFamily="2" charset="-79"/>
              </a:rPr>
              <a:t>Write things down</a:t>
            </a:r>
          </a:p>
        </p:txBody>
      </p:sp>
      <p:sp>
        <p:nvSpPr>
          <p:cNvPr id="16" name="Speech Bubble: Oval 15" descr="A speech bubble with the words “Use your head, don’t use your head!”&#10;">
            <a:extLst>
              <a:ext uri="{FF2B5EF4-FFF2-40B4-BE49-F238E27FC236}">
                <a16:creationId xmlns:a16="http://schemas.microsoft.com/office/drawing/2014/main" id="{7E6F44AE-08C5-2769-21DC-39E9CBEBCC84}"/>
              </a:ext>
            </a:extLst>
          </p:cNvPr>
          <p:cNvSpPr>
            <a:spLocks noGrp="1" noRot="1" noMove="1" noResize="1" noEditPoints="1" noAdjustHandles="1" noChangeArrowheads="1" noChangeShapeType="1"/>
          </p:cNvSpPr>
          <p:nvPr/>
        </p:nvSpPr>
        <p:spPr>
          <a:xfrm>
            <a:off x="943928" y="2226179"/>
            <a:ext cx="3628072" cy="1370213"/>
          </a:xfrm>
          <a:custGeom>
            <a:avLst/>
            <a:gdLst>
              <a:gd name="csX0" fmla="*/ 240360 w 3628072"/>
              <a:gd name="csY0" fmla="*/ 1405167 h 1370213"/>
              <a:gd name="csX1" fmla="*/ 413559 w 3628072"/>
              <a:gd name="csY1" fmla="*/ 1120557 h 1370213"/>
              <a:gd name="csX2" fmla="*/ 1545104 w 3628072"/>
              <a:gd name="csY2" fmla="*/ 7570 h 1370213"/>
              <a:gd name="csX3" fmla="*/ 2923845 w 3628072"/>
              <a:gd name="csY3" fmla="*/ 143173 h 1370213"/>
              <a:gd name="csX4" fmla="*/ 2206532 w 3628072"/>
              <a:gd name="csY4" fmla="*/ 1353985 h 1370213"/>
              <a:gd name="csX5" fmla="*/ 947455 w 3628072"/>
              <a:gd name="csY5" fmla="*/ 1286985 h 1370213"/>
              <a:gd name="csX6" fmla="*/ 579766 w 3628072"/>
              <a:gd name="csY6" fmla="*/ 1348440 h 1370213"/>
              <a:gd name="csX7" fmla="*/ 240360 w 3628072"/>
              <a:gd name="csY7" fmla="*/ 1405167 h 13702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628072" h="1370213" fill="none" extrusionOk="0">
                <a:moveTo>
                  <a:pt x="240360" y="1405167"/>
                </a:moveTo>
                <a:cubicBezTo>
                  <a:pt x="301821" y="1281503"/>
                  <a:pt x="362646" y="1234529"/>
                  <a:pt x="413559" y="1120557"/>
                </a:cubicBezTo>
                <a:cubicBezTo>
                  <a:pt x="-271321" y="776547"/>
                  <a:pt x="61021" y="-64078"/>
                  <a:pt x="1545104" y="7570"/>
                </a:cubicBezTo>
                <a:cubicBezTo>
                  <a:pt x="2103569" y="-37987"/>
                  <a:pt x="2614544" y="42355"/>
                  <a:pt x="2923845" y="143173"/>
                </a:cubicBezTo>
                <a:cubicBezTo>
                  <a:pt x="4127641" y="588067"/>
                  <a:pt x="3799769" y="1141259"/>
                  <a:pt x="2206532" y="1353985"/>
                </a:cubicBezTo>
                <a:cubicBezTo>
                  <a:pt x="1796992" y="1381504"/>
                  <a:pt x="1326812" y="1299922"/>
                  <a:pt x="947455" y="1286985"/>
                </a:cubicBezTo>
                <a:cubicBezTo>
                  <a:pt x="846561" y="1305392"/>
                  <a:pt x="734294" y="1315535"/>
                  <a:pt x="579766" y="1348440"/>
                </a:cubicBezTo>
                <a:cubicBezTo>
                  <a:pt x="425238" y="1381344"/>
                  <a:pt x="369872" y="1386697"/>
                  <a:pt x="240360" y="1405167"/>
                </a:cubicBezTo>
                <a:close/>
              </a:path>
              <a:path w="3628072" h="1370213" stroke="0" extrusionOk="0">
                <a:moveTo>
                  <a:pt x="240360" y="1405167"/>
                </a:moveTo>
                <a:cubicBezTo>
                  <a:pt x="336374" y="1276151"/>
                  <a:pt x="351442" y="1247388"/>
                  <a:pt x="413559" y="1120557"/>
                </a:cubicBezTo>
                <a:cubicBezTo>
                  <a:pt x="-404273" y="573500"/>
                  <a:pt x="236067" y="-3196"/>
                  <a:pt x="1545104" y="7570"/>
                </a:cubicBezTo>
                <a:cubicBezTo>
                  <a:pt x="2007095" y="-72953"/>
                  <a:pt x="2531530" y="72913"/>
                  <a:pt x="2923845" y="143173"/>
                </a:cubicBezTo>
                <a:cubicBezTo>
                  <a:pt x="4052214" y="411338"/>
                  <a:pt x="3630615" y="1138416"/>
                  <a:pt x="2206532" y="1353985"/>
                </a:cubicBezTo>
                <a:cubicBezTo>
                  <a:pt x="1763346" y="1374248"/>
                  <a:pt x="1403682" y="1372303"/>
                  <a:pt x="947455" y="1286985"/>
                </a:cubicBezTo>
                <a:cubicBezTo>
                  <a:pt x="828031" y="1320040"/>
                  <a:pt x="716714" y="1342392"/>
                  <a:pt x="579766" y="1348440"/>
                </a:cubicBezTo>
                <a:cubicBezTo>
                  <a:pt x="442818" y="1354488"/>
                  <a:pt x="316925" y="1379913"/>
                  <a:pt x="240360" y="1405167"/>
                </a:cubicBezTo>
                <a:close/>
              </a:path>
            </a:pathLst>
          </a:custGeom>
          <a:solidFill>
            <a:schemeClr val="bg1"/>
          </a:solidFill>
          <a:ln w="38100">
            <a:solidFill>
              <a:schemeClr val="tx1"/>
            </a:solidFill>
            <a:extLst>
              <a:ext uri="{C807C97D-BFC1-408E-A445-0C87EB9F89A2}">
                <ask:lineSketchStyleProps xmlns:ask="http://schemas.microsoft.com/office/drawing/2018/sketchyshapes" sd="3705000160">
                  <a:prstGeom prst="wedgeEllipseCallout">
                    <a:avLst>
                      <a:gd name="adj1" fmla="val -43375"/>
                      <a:gd name="adj2" fmla="val 5255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kern="100">
                <a:solidFill>
                  <a:sysClr val="windowText" lastClr="000000"/>
                </a:solidFill>
                <a:latin typeface="Century Gothic"/>
                <a:ea typeface="Aptos" panose="020B0004020202020204" pitchFamily="34" charset="0"/>
                <a:cs typeface="Times New Roman"/>
              </a:rPr>
              <a:t>“Use your head, don’t use your head!”</a:t>
            </a:r>
          </a:p>
        </p:txBody>
      </p:sp>
      <p:pic>
        <p:nvPicPr>
          <p:cNvPr id="8" name="Picture 7" descr="An image of the book cover for the book: Productivity Ninja by Graham Allcott">
            <a:extLst>
              <a:ext uri="{FF2B5EF4-FFF2-40B4-BE49-F238E27FC236}">
                <a16:creationId xmlns:a16="http://schemas.microsoft.com/office/drawing/2014/main" id="{35DF0745-DACE-70BC-19CB-9BB735468D29}"/>
              </a:ext>
            </a:extLst>
          </p:cNvPr>
          <p:cNvPicPr>
            <a:picLocks noGrp="1" noRot="1" noChangeAspect="1" noMove="1" noResize="1" noEditPoints="1" noAdjustHandles="1" noChangeArrowheads="1" noChangeShapeType="1" noCrop="1"/>
          </p:cNvPicPr>
          <p:nvPr/>
        </p:nvPicPr>
        <p:blipFill>
          <a:blip r:embed="rId5"/>
          <a:stretch>
            <a:fillRect/>
          </a:stretch>
        </p:blipFill>
        <p:spPr>
          <a:xfrm>
            <a:off x="448442" y="3760736"/>
            <a:ext cx="1819202" cy="2724186"/>
          </a:xfrm>
          <a:prstGeom prst="rect">
            <a:avLst/>
          </a:prstGeom>
        </p:spPr>
      </p:pic>
      <p:pic>
        <p:nvPicPr>
          <p:cNvPr id="15" name="Picture 14" descr="An illustration of a person thinking with a thought bubble with the words ' The mind is for having ideas, not for holding them' - David Allen ">
            <a:extLst>
              <a:ext uri="{FF2B5EF4-FFF2-40B4-BE49-F238E27FC236}">
                <a16:creationId xmlns:a16="http://schemas.microsoft.com/office/drawing/2014/main" id="{8170982B-B84D-3A1F-DDC9-1C373AAB6308}"/>
              </a:ext>
            </a:extLst>
          </p:cNvPr>
          <p:cNvPicPr>
            <a:picLocks noGrp="1" noRot="1" noChangeAspect="1" noMove="1" noResize="1" noEditPoints="1" noAdjustHandles="1" noChangeArrowheads="1" noChangeShapeType="1" noCrop="1"/>
          </p:cNvPicPr>
          <p:nvPr/>
        </p:nvPicPr>
        <p:blipFill>
          <a:blip r:embed="rId6">
            <a:clrChange>
              <a:clrFrom>
                <a:srgbClr val="9D9D9C"/>
              </a:clrFrom>
              <a:clrTo>
                <a:srgbClr val="9D9D9C">
                  <a:alpha val="0"/>
                </a:srgbClr>
              </a:clrTo>
            </a:clrChange>
            <a:extLst>
              <a:ext uri="{28A0092B-C50C-407E-A947-70E740481C1C}">
                <a14:useLocalDpi xmlns:a14="http://schemas.microsoft.com/office/drawing/2010/main" val="0"/>
              </a:ext>
            </a:extLst>
          </a:blip>
          <a:stretch>
            <a:fillRect/>
          </a:stretch>
        </p:blipFill>
        <p:spPr>
          <a:xfrm>
            <a:off x="3463569" y="2826456"/>
            <a:ext cx="5719803" cy="4043901"/>
          </a:xfrm>
          <a:prstGeom prst="rect">
            <a:avLst/>
          </a:prstGeom>
        </p:spPr>
      </p:pic>
      <p:pic>
        <p:nvPicPr>
          <p:cNvPr id="21" name="Picture 20" descr="A to do list illustration">
            <a:extLst>
              <a:ext uri="{FF2B5EF4-FFF2-40B4-BE49-F238E27FC236}">
                <a16:creationId xmlns:a16="http://schemas.microsoft.com/office/drawing/2014/main" id="{B847212F-ADC0-2BC1-0069-E67871EC19CD}"/>
              </a:ext>
            </a:extLst>
          </p:cNvPr>
          <p:cNvPicPr>
            <a:picLocks noChangeAspect="1"/>
          </p:cNvPicPr>
          <p:nvPr/>
        </p:nvPicPr>
        <p:blipFill>
          <a:blip r:embed="rId7">
            <a:clrChange>
              <a:clrFrom>
                <a:srgbClr val="9D9D9C"/>
              </a:clrFrom>
              <a:clrTo>
                <a:srgbClr val="9D9D9C">
                  <a:alpha val="0"/>
                </a:srgbClr>
              </a:clrTo>
            </a:clrChange>
            <a:extLst>
              <a:ext uri="{28A0092B-C50C-407E-A947-70E740481C1C}">
                <a14:useLocalDpi xmlns:a14="http://schemas.microsoft.com/office/drawing/2010/main" val="0"/>
              </a:ext>
            </a:extLst>
          </a:blip>
          <a:srcRect l="4160" t="44303" r="67319" b="2237"/>
          <a:stretch/>
        </p:blipFill>
        <p:spPr>
          <a:xfrm rot="21134148">
            <a:off x="2735667" y="3955430"/>
            <a:ext cx="1268881" cy="1681511"/>
          </a:xfrm>
          <a:prstGeom prst="rect">
            <a:avLst/>
          </a:prstGeom>
        </p:spPr>
      </p:pic>
      <p:pic>
        <p:nvPicPr>
          <p:cNvPr id="22" name="Picture 21" descr="A notebook illustration with a pen and notes written">
            <a:extLst>
              <a:ext uri="{FF2B5EF4-FFF2-40B4-BE49-F238E27FC236}">
                <a16:creationId xmlns:a16="http://schemas.microsoft.com/office/drawing/2014/main" id="{4BFA91D2-79F2-B8D6-D819-815683066CA1}"/>
              </a:ext>
            </a:extLst>
          </p:cNvPr>
          <p:cNvPicPr>
            <a:picLocks noChangeAspect="1"/>
          </p:cNvPicPr>
          <p:nvPr/>
        </p:nvPicPr>
        <p:blipFill>
          <a:blip r:embed="rId7">
            <a:clrChange>
              <a:clrFrom>
                <a:srgbClr val="9D9D9C"/>
              </a:clrFrom>
              <a:clrTo>
                <a:srgbClr val="9D9D9C">
                  <a:alpha val="0"/>
                </a:srgbClr>
              </a:clrTo>
            </a:clrChange>
            <a:extLst>
              <a:ext uri="{28A0092B-C50C-407E-A947-70E740481C1C}">
                <a14:useLocalDpi xmlns:a14="http://schemas.microsoft.com/office/drawing/2010/main" val="0"/>
              </a:ext>
            </a:extLst>
          </a:blip>
          <a:srcRect r="58708" b="56949"/>
          <a:stretch/>
        </p:blipFill>
        <p:spPr>
          <a:xfrm>
            <a:off x="3431796" y="5241392"/>
            <a:ext cx="2116388" cy="1560032"/>
          </a:xfrm>
          <a:prstGeom prst="rect">
            <a:avLst/>
          </a:prstGeom>
        </p:spPr>
      </p:pic>
      <p:pic>
        <p:nvPicPr>
          <p:cNvPr id="23" name="Picture 22" descr="An illustration of a weekly wall planner">
            <a:extLst>
              <a:ext uri="{FF2B5EF4-FFF2-40B4-BE49-F238E27FC236}">
                <a16:creationId xmlns:a16="http://schemas.microsoft.com/office/drawing/2014/main" id="{EA47BE9B-FAD5-F54B-4FC1-4656D1ECDD03}"/>
              </a:ext>
            </a:extLst>
          </p:cNvPr>
          <p:cNvPicPr>
            <a:picLocks noChangeAspect="1"/>
          </p:cNvPicPr>
          <p:nvPr/>
        </p:nvPicPr>
        <p:blipFill>
          <a:blip r:embed="rId7">
            <a:clrChange>
              <a:clrFrom>
                <a:srgbClr val="9D9D9C"/>
              </a:clrFrom>
              <a:clrTo>
                <a:srgbClr val="9D9D9C">
                  <a:alpha val="0"/>
                </a:srgbClr>
              </a:clrTo>
            </a:clrChange>
            <a:extLst>
              <a:ext uri="{28A0092B-C50C-407E-A947-70E740481C1C}">
                <a14:useLocalDpi xmlns:a14="http://schemas.microsoft.com/office/drawing/2010/main" val="0"/>
              </a:ext>
            </a:extLst>
          </a:blip>
          <a:srcRect l="63064" t="2870" r="4722" b="50804"/>
          <a:stretch/>
        </p:blipFill>
        <p:spPr>
          <a:xfrm rot="531460">
            <a:off x="5956306" y="521038"/>
            <a:ext cx="2199351" cy="2236076"/>
          </a:xfrm>
          <a:prstGeom prst="rect">
            <a:avLst/>
          </a:prstGeom>
        </p:spPr>
      </p:pic>
      <p:pic>
        <p:nvPicPr>
          <p:cNvPr id="24" name="Picture 23" descr="A post-it-note">
            <a:extLst>
              <a:ext uri="{FF2B5EF4-FFF2-40B4-BE49-F238E27FC236}">
                <a16:creationId xmlns:a16="http://schemas.microsoft.com/office/drawing/2014/main" id="{7EA2D18D-922B-FC2F-ECC1-7A9A52EEB15C}"/>
              </a:ext>
            </a:extLst>
          </p:cNvPr>
          <p:cNvPicPr>
            <a:picLocks noChangeAspect="1"/>
          </p:cNvPicPr>
          <p:nvPr/>
        </p:nvPicPr>
        <p:blipFill>
          <a:blip r:embed="rId7">
            <a:clrChange>
              <a:clrFrom>
                <a:srgbClr val="9D9D9C"/>
              </a:clrFrom>
              <a:clrTo>
                <a:srgbClr val="9D9D9C">
                  <a:alpha val="0"/>
                </a:srgbClr>
              </a:clrTo>
            </a:clrChange>
            <a:extLst>
              <a:ext uri="{28A0092B-C50C-407E-A947-70E740481C1C}">
                <a14:useLocalDpi xmlns:a14="http://schemas.microsoft.com/office/drawing/2010/main" val="0"/>
              </a:ext>
            </a:extLst>
          </a:blip>
          <a:srcRect l="67277" t="52320" r="2166" b="3617"/>
          <a:stretch/>
        </p:blipFill>
        <p:spPr>
          <a:xfrm>
            <a:off x="7750685" y="2830828"/>
            <a:ext cx="1245115" cy="1269398"/>
          </a:xfrm>
          <a:prstGeom prst="rect">
            <a:avLst/>
          </a:prstGeom>
        </p:spPr>
      </p:pic>
      <p:sp>
        <p:nvSpPr>
          <p:cNvPr id="11" name="TextBox 10">
            <a:extLst>
              <a:ext uri="{FF2B5EF4-FFF2-40B4-BE49-F238E27FC236}">
                <a16:creationId xmlns:a16="http://schemas.microsoft.com/office/drawing/2014/main" id="{18878FA2-3E17-F487-DA6C-460A60465C14}"/>
              </a:ext>
              <a:ext uri="{C183D7F6-B498-43B3-948B-1728B52AA6E4}">
                <adec:decorative xmlns:adec="http://schemas.microsoft.com/office/drawing/2017/decorative" val="1"/>
              </a:ext>
            </a:extLst>
          </p:cNvPr>
          <p:cNvSpPr txBox="1"/>
          <p:nvPr/>
        </p:nvSpPr>
        <p:spPr>
          <a:xfrm>
            <a:off x="4515811" y="3501753"/>
            <a:ext cx="3045762" cy="1089529"/>
          </a:xfrm>
          <a:prstGeom prst="rect">
            <a:avLst/>
          </a:prstGeom>
          <a:noFill/>
        </p:spPr>
        <p:txBody>
          <a:bodyPr wrap="square">
            <a:spAutoFit/>
          </a:bodyPr>
          <a:lstStyle/>
          <a:p>
            <a:pPr algn="ctr" defTabSz="914400">
              <a:lnSpc>
                <a:spcPct val="90000"/>
              </a:lnSpc>
              <a:spcBef>
                <a:spcPts val="1000"/>
              </a:spcBef>
            </a:pPr>
            <a:r>
              <a:rPr lang="en-GB" sz="2400" kern="100">
                <a:latin typeface="Century Gothic"/>
                <a:cs typeface="Times New Roman"/>
              </a:rPr>
              <a:t>“The mind is for having ideas, not  for holding them.”</a:t>
            </a:r>
          </a:p>
        </p:txBody>
      </p:sp>
      <p:sp>
        <p:nvSpPr>
          <p:cNvPr id="19" name="TextBox 18">
            <a:extLst>
              <a:ext uri="{FF2B5EF4-FFF2-40B4-BE49-F238E27FC236}">
                <a16:creationId xmlns:a16="http://schemas.microsoft.com/office/drawing/2014/main" id="{5B039EBA-CE3F-ED9F-F684-9345D64BB94A}"/>
              </a:ext>
              <a:ext uri="{C183D7F6-B498-43B3-948B-1728B52AA6E4}">
                <adec:decorative xmlns:adec="http://schemas.microsoft.com/office/drawing/2017/decorative" val="1"/>
              </a:ext>
            </a:extLst>
          </p:cNvPr>
          <p:cNvSpPr txBox="1"/>
          <p:nvPr/>
        </p:nvSpPr>
        <p:spPr>
          <a:xfrm>
            <a:off x="5773893" y="4544861"/>
            <a:ext cx="1632430" cy="369332"/>
          </a:xfrm>
          <a:prstGeom prst="rect">
            <a:avLst/>
          </a:prstGeom>
          <a:noFill/>
        </p:spPr>
        <p:txBody>
          <a:bodyPr wrap="square" lIns="91440" tIns="45720" rIns="91440" bIns="45720" anchor="t">
            <a:spAutoFit/>
          </a:bodyPr>
          <a:lstStyle/>
          <a:p>
            <a:r>
              <a:rPr lang="en-GB" sz="1800" kern="100">
                <a:latin typeface="Century Gothic"/>
                <a:cs typeface="Times New Roman"/>
              </a:rPr>
              <a:t>– David Allen</a:t>
            </a:r>
            <a:endParaRPr lang="en-GB"/>
          </a:p>
        </p:txBody>
      </p:sp>
      <p:sp>
        <p:nvSpPr>
          <p:cNvPr id="1035" name="Freeform: Shape 1034">
            <a:extLst>
              <a:ext uri="{FF2B5EF4-FFF2-40B4-BE49-F238E27FC236}">
                <a16:creationId xmlns:a16="http://schemas.microsoft.com/office/drawing/2014/main" id="{0CCF221E-E34A-B371-63EC-D49EF8DF2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3231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7B484-22D1-BDAC-85C3-E7DB2EA1DB2F}"/>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97DC80D-9C83-31C4-0EA5-64BB6B8DA5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0656F062-4513-8389-6318-23C80BDCAA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980DBD0-3053-86C7-6D53-23D6379B1780}"/>
              </a:ext>
            </a:extLst>
          </p:cNvPr>
          <p:cNvSpPr>
            <a:spLocks noGrp="1"/>
          </p:cNvSpPr>
          <p:nvPr>
            <p:ph type="title"/>
          </p:nvPr>
        </p:nvSpPr>
        <p:spPr>
          <a:xfrm>
            <a:off x="567354" y="437701"/>
            <a:ext cx="6142365" cy="908868"/>
          </a:xfrm>
        </p:spPr>
        <p:txBody>
          <a:bodyPr>
            <a:noAutofit/>
          </a:bodyPr>
          <a:lstStyle/>
          <a:p>
            <a:r>
              <a:rPr lang="en-GB">
                <a:latin typeface="Aharoni" panose="02010803020104030203" pitchFamily="2" charset="-79"/>
                <a:cs typeface="Aharoni" panose="02010803020104030203" pitchFamily="2" charset="-79"/>
              </a:rPr>
              <a:t>Plan - break it down</a:t>
            </a:r>
          </a:p>
        </p:txBody>
      </p:sp>
      <p:pic>
        <p:nvPicPr>
          <p:cNvPr id="4" name="Graphic 3" descr="Chat / speech bubbles">
            <a:extLst>
              <a:ext uri="{FF2B5EF4-FFF2-40B4-BE49-F238E27FC236}">
                <a16:creationId xmlns:a16="http://schemas.microsoft.com/office/drawing/2014/main" id="{7C19E1D3-B48E-88E1-FC01-E9C53CEF72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45889" y="502763"/>
            <a:ext cx="778743" cy="778743"/>
          </a:xfrm>
          <a:prstGeom prst="rect">
            <a:avLst/>
          </a:prstGeom>
        </p:spPr>
      </p:pic>
      <p:sp>
        <p:nvSpPr>
          <p:cNvPr id="3" name="Content Placeholder 2" descr="Illustration of a clipboard with a calendar on it, a pot of pens, note books, and post it notes&#10;">
            <a:extLst>
              <a:ext uri="{FF2B5EF4-FFF2-40B4-BE49-F238E27FC236}">
                <a16:creationId xmlns:a16="http://schemas.microsoft.com/office/drawing/2014/main" id="{95B8790C-BFB5-B581-9799-2EF19558FD55}"/>
              </a:ext>
            </a:extLst>
          </p:cNvPr>
          <p:cNvSpPr>
            <a:spLocks noGrp="1"/>
          </p:cNvSpPr>
          <p:nvPr>
            <p:ph idx="1"/>
          </p:nvPr>
        </p:nvSpPr>
        <p:spPr>
          <a:xfrm>
            <a:off x="901270" y="2586232"/>
            <a:ext cx="3336722" cy="3320297"/>
          </a:xfrm>
        </p:spPr>
        <p:txBody>
          <a:bodyPr vert="horz" lIns="91440" tIns="45720" rIns="91440" bIns="45720" rtlCol="0" anchor="t">
            <a:noAutofit/>
          </a:bodyPr>
          <a:lstStyle/>
          <a:p>
            <a:pPr>
              <a:spcAft>
                <a:spcPts val="1200"/>
              </a:spcAft>
              <a:buFontTx/>
              <a:buChar char="-"/>
            </a:pPr>
            <a:r>
              <a:rPr lang="en-GB" sz="2400">
                <a:solidFill>
                  <a:srgbClr val="000000"/>
                </a:solidFill>
                <a:latin typeface="Century Gothic" panose="020B0502020202020204" pitchFamily="34" charset="0"/>
                <a:cs typeface="Aharoni" panose="02010803020104030203" pitchFamily="2" charset="-79"/>
              </a:rPr>
              <a:t>Task Breakdown</a:t>
            </a:r>
          </a:p>
          <a:p>
            <a:pPr>
              <a:spcAft>
                <a:spcPts val="1200"/>
              </a:spcAft>
              <a:buFontTx/>
              <a:buChar char="-"/>
            </a:pPr>
            <a:r>
              <a:rPr lang="en-GB" sz="2400" u="sng" err="1">
                <a:solidFill>
                  <a:srgbClr val="BA0046"/>
                </a:solidFill>
                <a:latin typeface="Century Gothic" panose="020B0502020202020204" pitchFamily="34" charset="0"/>
                <a:hlinkClick r:id="rId5"/>
              </a:rPr>
              <a:t>MindView</a:t>
            </a:r>
            <a:endParaRPr lang="en-GB" sz="2400">
              <a:solidFill>
                <a:srgbClr val="333333"/>
              </a:solidFill>
              <a:latin typeface="Century Gothic" panose="020B0502020202020204" pitchFamily="34" charset="0"/>
            </a:endParaRPr>
          </a:p>
          <a:p>
            <a:pPr fontAlgn="base">
              <a:spcAft>
                <a:spcPts val="1200"/>
              </a:spcAft>
              <a:buFontTx/>
              <a:buChar char="-"/>
            </a:pPr>
            <a:r>
              <a:rPr lang="en-GB" sz="2400">
                <a:solidFill>
                  <a:srgbClr val="000000"/>
                </a:solidFill>
                <a:latin typeface="Century Gothic" panose="020B0502020202020204" pitchFamily="34" charset="0"/>
                <a:cs typeface="Aharoni" panose="02010803020104030203" pitchFamily="2" charset="-79"/>
              </a:rPr>
              <a:t>Word document  </a:t>
            </a:r>
          </a:p>
          <a:p>
            <a:pPr fontAlgn="base">
              <a:spcAft>
                <a:spcPts val="1200"/>
              </a:spcAft>
              <a:buFontTx/>
              <a:buChar char="-"/>
            </a:pPr>
            <a:r>
              <a:rPr lang="en-GB" sz="2400">
                <a:solidFill>
                  <a:srgbClr val="000000"/>
                </a:solidFill>
                <a:latin typeface="Century Gothic" panose="020B0502020202020204" pitchFamily="34" charset="0"/>
                <a:cs typeface="Aharoni" panose="02010803020104030203" pitchFamily="2" charset="-79"/>
              </a:rPr>
              <a:t>To-do lists </a:t>
            </a:r>
          </a:p>
        </p:txBody>
      </p:sp>
      <p:sp>
        <p:nvSpPr>
          <p:cNvPr id="1035" name="Freeform: Shape 1034">
            <a:extLst>
              <a:ext uri="{FF2B5EF4-FFF2-40B4-BE49-F238E27FC236}">
                <a16:creationId xmlns:a16="http://schemas.microsoft.com/office/drawing/2014/main" id="{77962835-EA2F-CC1A-7B26-F308ED8F7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Illustration of a clipboard with a calendar on it, a pot of pens, note books, and post it notes&#10;">
            <a:extLst>
              <a:ext uri="{FF2B5EF4-FFF2-40B4-BE49-F238E27FC236}">
                <a16:creationId xmlns:a16="http://schemas.microsoft.com/office/drawing/2014/main" id="{18995BEB-DC6A-A033-0F59-4A83BB0FD93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9507" y="1486106"/>
            <a:ext cx="3942978" cy="3942978"/>
          </a:xfrm>
          <a:prstGeom prst="rect">
            <a:avLst/>
          </a:prstGeom>
        </p:spPr>
      </p:pic>
    </p:spTree>
    <p:extLst>
      <p:ext uri="{BB962C8B-B14F-4D97-AF65-F5344CB8AC3E}">
        <p14:creationId xmlns:p14="http://schemas.microsoft.com/office/powerpoint/2010/main" val="403951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CE111-1003-D0FA-1042-EC1ADEC3C2B1}"/>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DBBCDDF-B473-E48B-66E4-CD22F1FED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5431A9F1-AAEA-0C11-5D5F-5B55D159F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BD484DC-C70B-EE43-91F4-C6226A76E055}"/>
              </a:ext>
            </a:extLst>
          </p:cNvPr>
          <p:cNvSpPr>
            <a:spLocks noGrp="1"/>
          </p:cNvSpPr>
          <p:nvPr>
            <p:ph type="title"/>
          </p:nvPr>
        </p:nvSpPr>
        <p:spPr>
          <a:xfrm>
            <a:off x="319368" y="453812"/>
            <a:ext cx="5944657" cy="908868"/>
          </a:xfrm>
        </p:spPr>
        <p:txBody>
          <a:bodyPr>
            <a:noAutofit/>
          </a:bodyPr>
          <a:lstStyle/>
          <a:p>
            <a:r>
              <a:rPr lang="en-GB">
                <a:latin typeface="Aharoni" panose="02010803020104030203" pitchFamily="2" charset="-79"/>
                <a:cs typeface="Aharoni" panose="02010803020104030203" pitchFamily="2" charset="-79"/>
              </a:rPr>
              <a:t>SMART Goals</a:t>
            </a:r>
          </a:p>
        </p:txBody>
      </p:sp>
      <p:pic>
        <p:nvPicPr>
          <p:cNvPr id="4" name="Graphic 3" descr="Chat / speech bubbles">
            <a:extLst>
              <a:ext uri="{FF2B5EF4-FFF2-40B4-BE49-F238E27FC236}">
                <a16:creationId xmlns:a16="http://schemas.microsoft.com/office/drawing/2014/main" id="{EEF877D6-CD4D-9845-A331-4EBC84D9FE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9371" y="102146"/>
            <a:ext cx="778743" cy="778743"/>
          </a:xfrm>
          <a:prstGeom prst="rect">
            <a:avLst/>
          </a:prstGeom>
        </p:spPr>
      </p:pic>
      <p:sp>
        <p:nvSpPr>
          <p:cNvPr id="3" name="Content Placeholder 2">
            <a:extLst>
              <a:ext uri="{FF2B5EF4-FFF2-40B4-BE49-F238E27FC236}">
                <a16:creationId xmlns:a16="http://schemas.microsoft.com/office/drawing/2014/main" id="{42B5D9B0-7D02-5398-FDD0-DB35618FD366}"/>
              </a:ext>
            </a:extLst>
          </p:cNvPr>
          <p:cNvSpPr>
            <a:spLocks noGrp="1"/>
          </p:cNvSpPr>
          <p:nvPr>
            <p:ph idx="1"/>
          </p:nvPr>
        </p:nvSpPr>
        <p:spPr>
          <a:xfrm>
            <a:off x="892223" y="2515648"/>
            <a:ext cx="3520093" cy="3544840"/>
          </a:xfrm>
        </p:spPr>
        <p:txBody>
          <a:bodyPr vert="horz" lIns="91440" tIns="45720" rIns="91440" bIns="45720" rtlCol="0" anchor="t">
            <a:noAutofit/>
          </a:bodyPr>
          <a:lstStyle/>
          <a:p>
            <a:pPr>
              <a:spcAft>
                <a:spcPts val="800"/>
              </a:spcAft>
              <a:buFont typeface="Calibri" panose="020B0604020202020204" pitchFamily="34" charset="0"/>
              <a:buChar char="-"/>
            </a:pPr>
            <a:r>
              <a:rPr lang="en-GB" sz="3600" kern="100">
                <a:latin typeface="Century Gothic"/>
                <a:ea typeface="Aptos" panose="020B0004020202020204" pitchFamily="34" charset="0"/>
                <a:cs typeface="Times New Roman"/>
              </a:rPr>
              <a:t>Specific</a:t>
            </a:r>
            <a:endParaRPr lang="en-US"/>
          </a:p>
          <a:p>
            <a:pPr>
              <a:spcAft>
                <a:spcPts val="800"/>
              </a:spcAft>
              <a:buFont typeface="Calibri" panose="020B0604020202020204" pitchFamily="34" charset="0"/>
              <a:buChar char="-"/>
            </a:pPr>
            <a:r>
              <a:rPr lang="en-GB" sz="3600" kern="100">
                <a:latin typeface="Century Gothic"/>
                <a:ea typeface="Aptos" panose="020B0004020202020204" pitchFamily="34" charset="0"/>
                <a:cs typeface="Times New Roman"/>
              </a:rPr>
              <a:t>Measurable</a:t>
            </a:r>
          </a:p>
          <a:p>
            <a:pPr>
              <a:spcAft>
                <a:spcPts val="800"/>
              </a:spcAft>
              <a:buFont typeface="Calibri" panose="020B0604020202020204" pitchFamily="34" charset="0"/>
              <a:buChar char="-"/>
            </a:pPr>
            <a:r>
              <a:rPr lang="en-GB" sz="3600" kern="100">
                <a:latin typeface="Century Gothic"/>
                <a:ea typeface="Aptos" panose="020B0004020202020204" pitchFamily="34" charset="0"/>
                <a:cs typeface="Times New Roman"/>
              </a:rPr>
              <a:t>Achievable</a:t>
            </a:r>
          </a:p>
          <a:p>
            <a:pPr>
              <a:spcAft>
                <a:spcPts val="800"/>
              </a:spcAft>
              <a:buFont typeface="Calibri" panose="020B0604020202020204" pitchFamily="34" charset="0"/>
              <a:buChar char="-"/>
            </a:pPr>
            <a:r>
              <a:rPr lang="en-GB" sz="3600" kern="100">
                <a:latin typeface="Century Gothic"/>
                <a:ea typeface="Aptos" panose="020B0004020202020204" pitchFamily="34" charset="0"/>
                <a:cs typeface="Times New Roman"/>
              </a:rPr>
              <a:t>Relevant</a:t>
            </a:r>
          </a:p>
          <a:p>
            <a:pPr>
              <a:spcAft>
                <a:spcPts val="800"/>
              </a:spcAft>
              <a:buFont typeface="Calibri" panose="020B0604020202020204" pitchFamily="34" charset="0"/>
              <a:buChar char="-"/>
            </a:pPr>
            <a:r>
              <a:rPr lang="en-GB" sz="3600" kern="100">
                <a:latin typeface="Century Gothic"/>
                <a:ea typeface="Aptos" panose="020B0004020202020204" pitchFamily="34" charset="0"/>
                <a:cs typeface="Times New Roman"/>
              </a:rPr>
              <a:t>Time bound</a:t>
            </a:r>
            <a:r>
              <a:rPr lang="en-GB" sz="3600" b="1" kern="100">
                <a:latin typeface="Century Gothic"/>
                <a:ea typeface="Aptos" panose="020B0004020202020204" pitchFamily="34" charset="0"/>
                <a:cs typeface="Times New Roman"/>
              </a:rPr>
              <a:t> </a:t>
            </a:r>
            <a:endParaRPr lang="en-GB" sz="3200" b="1" kern="100">
              <a:latin typeface="Century Gothic"/>
              <a:ea typeface="Aptos" panose="020B0004020202020204" pitchFamily="34" charset="0"/>
              <a:cs typeface="Times New Roman"/>
            </a:endParaRPr>
          </a:p>
        </p:txBody>
      </p:sp>
      <p:pic>
        <p:nvPicPr>
          <p:cNvPr id="1026" name="Picture 2" descr="Illustration of two thought bubbles and a light bulb">
            <a:extLst>
              <a:ext uri="{FF2B5EF4-FFF2-40B4-BE49-F238E27FC236}">
                <a16:creationId xmlns:a16="http://schemas.microsoft.com/office/drawing/2014/main" id="{B65CA24E-6F64-66D4-8DF8-39A329CC05B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863948" y="2694735"/>
            <a:ext cx="3644794" cy="2578691"/>
          </a:xfrm>
          <a:prstGeom prst="rect">
            <a:avLst/>
          </a:prstGeom>
          <a:noFill/>
          <a:extLst>
            <a:ext uri="{909E8E84-426E-40DD-AFC4-6F175D3DCCD1}">
              <a14:hiddenFill xmlns:a14="http://schemas.microsoft.com/office/drawing/2010/main">
                <a:solidFill>
                  <a:srgbClr val="FFFFFF"/>
                </a:solidFill>
              </a14:hiddenFill>
            </a:ext>
          </a:extLst>
        </p:spPr>
      </p:pic>
      <p:sp>
        <p:nvSpPr>
          <p:cNvPr id="1035" name="Freeform: Shape 1034">
            <a:extLst>
              <a:ext uri="{FF2B5EF4-FFF2-40B4-BE49-F238E27FC236}">
                <a16:creationId xmlns:a16="http://schemas.microsoft.com/office/drawing/2014/main" id="{9D6800B8-CA18-8A12-D2DF-08E6D478D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6287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281DD03-B952-4CCD-88CF-55172D832A5D}">
  <we:reference id="4567b711-9f2d-454d-b0d0-74708a29b461" version="1.0.0.0" store="EXCatalog" storeType="EXCatalog"/>
  <we:alternateReferences>
    <we:reference id="WA200001313" version="1.0.0.0" store="en-GB"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2F216341C8D640840FC141B818DF13" ma:contentTypeVersion="19" ma:contentTypeDescription="Create a new document." ma:contentTypeScope="" ma:versionID="80a084dbd7b6df138abaf0fd51d2f4fd">
  <xsd:schema xmlns:xsd="http://www.w3.org/2001/XMLSchema" xmlns:xs="http://www.w3.org/2001/XMLSchema" xmlns:p="http://schemas.microsoft.com/office/2006/metadata/properties" xmlns:ns2="e5dc7cd7-ca08-4e11-b371-89cc7425e745" xmlns:ns3="2338e70c-3ca3-40b1-ba30-6ea23096f1ba" targetNamespace="http://schemas.microsoft.com/office/2006/metadata/properties" ma:root="true" ma:fieldsID="8ad28e1db76cf2af1b6477587631c5c4" ns2:_="" ns3:_="">
    <xsd:import namespace="e5dc7cd7-ca08-4e11-b371-89cc7425e745"/>
    <xsd:import namespace="2338e70c-3ca3-40b1-ba30-6ea23096f1b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dc7cd7-ca08-4e11-b371-89cc7425e7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8c43db7-d5b9-4501-acd0-29785274dc3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element name="MediaServiceLocation" ma:index="26"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38e70c-3ca3-40b1-ba30-6ea23096f1b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0061e7a-2249-4615-a468-6e18d5f7b0da}" ma:internalName="TaxCatchAll" ma:showField="CatchAllData" ma:web="2338e70c-3ca3-40b1-ba30-6ea23096f1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338e70c-3ca3-40b1-ba30-6ea23096f1ba" xsi:nil="true"/>
    <lcf76f155ced4ddcb4097134ff3c332f xmlns="e5dc7cd7-ca08-4e11-b371-89cc7425e745">
      <Terms xmlns="http://schemas.microsoft.com/office/infopath/2007/PartnerControls"/>
    </lcf76f155ced4ddcb4097134ff3c332f>
    <SharedWithUsers xmlns="2338e70c-3ca3-40b1-ba30-6ea23096f1ba">
      <UserInfo>
        <DisplayName/>
        <AccountId xsi:nil="true"/>
        <AccountType/>
      </UserInfo>
    </SharedWithUsers>
  </documentManagement>
</p:properties>
</file>

<file path=customXml/itemProps1.xml><?xml version="1.0" encoding="utf-8"?>
<ds:datastoreItem xmlns:ds="http://schemas.openxmlformats.org/officeDocument/2006/customXml" ds:itemID="{35EE476E-A526-4CF7-80AB-B2028AC874B2}">
  <ds:schemaRefs>
    <ds:schemaRef ds:uri="2338e70c-3ca3-40b1-ba30-6ea23096f1ba"/>
    <ds:schemaRef ds:uri="e5dc7cd7-ca08-4e11-b371-89cc7425e7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96ACE03-9AD1-466C-8CDE-72EBD328508C}">
  <ds:schemaRefs>
    <ds:schemaRef ds:uri="http://schemas.microsoft.com/sharepoint/v3/contenttype/forms"/>
  </ds:schemaRefs>
</ds:datastoreItem>
</file>

<file path=customXml/itemProps3.xml><?xml version="1.0" encoding="utf-8"?>
<ds:datastoreItem xmlns:ds="http://schemas.openxmlformats.org/officeDocument/2006/customXml" ds:itemID="{A11CE964-CE72-4CE7-90AA-A9A372BA13B0}">
  <ds:schemaRefs>
    <ds:schemaRef ds:uri="2338e70c-3ca3-40b1-ba30-6ea23096f1ba"/>
    <ds:schemaRef ds:uri="e5dc7cd7-ca08-4e11-b371-89cc7425e74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(4:3)</PresentationFormat>
  <Slides>20</Slides>
  <Notes>20</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Practical Peer Support</vt:lpstr>
      <vt:lpstr>What to Expect </vt:lpstr>
      <vt:lpstr>Self-evaluation (online)</vt:lpstr>
      <vt:lpstr>Self-evaluation</vt:lpstr>
      <vt:lpstr>Discussion</vt:lpstr>
      <vt:lpstr>What do we mean by ‘being productive’?</vt:lpstr>
      <vt:lpstr>Write things down</vt:lpstr>
      <vt:lpstr>Plan - break it down</vt:lpstr>
      <vt:lpstr>SMART Goals</vt:lpstr>
      <vt:lpstr>Prioritising</vt:lpstr>
      <vt:lpstr>Strategies: OHIO</vt:lpstr>
      <vt:lpstr>Eat That Frog</vt:lpstr>
      <vt:lpstr>3/3/3</vt:lpstr>
      <vt:lpstr>1-3-5 Rule</vt:lpstr>
      <vt:lpstr>Timer Techniques</vt:lpstr>
      <vt:lpstr>2 Minute Rule</vt:lpstr>
      <vt:lpstr>Focus</vt:lpstr>
      <vt:lpstr>Discussion and  Self-reflection</vt:lpstr>
      <vt:lpstr>Self-evaluation (online)</vt:lpstr>
      <vt:lpstr>Self-evaluation and Feedback (in person)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Davies, Lucy A</dc:creator>
  <cp:revision>6</cp:revision>
  <dcterms:created xsi:type="dcterms:W3CDTF">2022-05-16T14:23:25Z</dcterms:created>
  <dcterms:modified xsi:type="dcterms:W3CDTF">2026-02-18T22:40:26Z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0x010100532F216341C8D640840FC141B818DF13</vt:lpwstr>
  </property>
  <property fmtid="{D5CDD505-2E9C-101B-9397-08002B2CF9AE}" pid="4" name="Order">
    <vt:lpwstr>973400.000000000</vt:lpwstr>
  </property>
  <property fmtid="{D5CDD505-2E9C-101B-9397-08002B2CF9AE}" pid="5" name="Checked">
    <vt:lpwstr>false</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ChangesMade">
    <vt:lpwstr>true</vt:lpwstr>
  </property>
  <property fmtid="{D5CDD505-2E9C-101B-9397-08002B2CF9AE}" pid="12" name="xd_Signature">
    <vt:lpwstr/>
  </property>
</Properties>
</file>