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9" r:id="rId4"/>
    <p:sldMasterId id="2147483721" r:id="rId5"/>
  </p:sldMasterIdLst>
  <p:notesMasterIdLst>
    <p:notesMasterId r:id="rId38"/>
  </p:notesMasterIdLst>
  <p:sldIdLst>
    <p:sldId id="264" r:id="rId6"/>
    <p:sldId id="265" r:id="rId7"/>
    <p:sldId id="256" r:id="rId8"/>
    <p:sldId id="257" r:id="rId9"/>
    <p:sldId id="261" r:id="rId10"/>
    <p:sldId id="260" r:id="rId11"/>
    <p:sldId id="258" r:id="rId12"/>
    <p:sldId id="262" r:id="rId13"/>
    <p:sldId id="259" r:id="rId14"/>
    <p:sldId id="284" r:id="rId15"/>
    <p:sldId id="295" r:id="rId16"/>
    <p:sldId id="285" r:id="rId17"/>
    <p:sldId id="297" r:id="rId18"/>
    <p:sldId id="269" r:id="rId19"/>
    <p:sldId id="270" r:id="rId20"/>
    <p:sldId id="271" r:id="rId21"/>
    <p:sldId id="274" r:id="rId22"/>
    <p:sldId id="275" r:id="rId23"/>
    <p:sldId id="276" r:id="rId24"/>
    <p:sldId id="277" r:id="rId25"/>
    <p:sldId id="279" r:id="rId26"/>
    <p:sldId id="280" r:id="rId27"/>
    <p:sldId id="294" r:id="rId28"/>
    <p:sldId id="298" r:id="rId29"/>
    <p:sldId id="281" r:id="rId30"/>
    <p:sldId id="282" r:id="rId31"/>
    <p:sldId id="296" r:id="rId32"/>
    <p:sldId id="286" r:id="rId33"/>
    <p:sldId id="287" r:id="rId34"/>
    <p:sldId id="293" r:id="rId35"/>
    <p:sldId id="292" r:id="rId36"/>
    <p:sldId id="290" r:id="rId3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E918F-9754-4B93-AA31-BAA8E02E62E5}" v="863" dt="2023-05-22T17:34:40.343"/>
    <p1510:client id="{108566EE-F3F7-439E-8466-71B743B3D50F}" v="82" dt="2023-05-23T19:03:56.422"/>
    <p1510:client id="{3208A453-3FF8-45D6-B45E-DCD758BD9EEA}" v="126" dt="2023-05-23T18:07:17.379"/>
    <p1510:client id="{B4AC062F-CB20-423E-B94F-9D51A0212740}" v="84" dt="2023-05-24T21:06:37.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94660"/>
  </p:normalViewPr>
  <p:slideViewPr>
    <p:cSldViewPr snapToGrid="0">
      <p:cViewPr varScale="1">
        <p:scale>
          <a:sx n="67" d="100"/>
          <a:sy n="67" d="100"/>
        </p:scale>
        <p:origin x="7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imah Ravat" userId="d8d6d64c29c504d3" providerId="Windows Live" clId="Web-{B4AC062F-CB20-423E-B94F-9D51A0212740}"/>
    <pc:docChg chg="modSld">
      <pc:chgData name="Halimah Ravat" userId="d8d6d64c29c504d3" providerId="Windows Live" clId="Web-{B4AC062F-CB20-423E-B94F-9D51A0212740}" dt="2023-05-24T21:06:37.813" v="79" actId="1076"/>
      <pc:docMkLst>
        <pc:docMk/>
      </pc:docMkLst>
      <pc:sldChg chg="addSp modSp">
        <pc:chgData name="Halimah Ravat" userId="d8d6d64c29c504d3" providerId="Windows Live" clId="Web-{B4AC062F-CB20-423E-B94F-9D51A0212740}" dt="2023-05-24T21:06:37.813" v="79" actId="1076"/>
        <pc:sldMkLst>
          <pc:docMk/>
          <pc:sldMk cId="109857222" sldId="256"/>
        </pc:sldMkLst>
        <pc:picChg chg="mod">
          <ac:chgData name="Halimah Ravat" userId="d8d6d64c29c504d3" providerId="Windows Live" clId="Web-{B4AC062F-CB20-423E-B94F-9D51A0212740}" dt="2023-05-24T21:06:28.750" v="75" actId="1076"/>
          <ac:picMkLst>
            <pc:docMk/>
            <pc:sldMk cId="109857222" sldId="256"/>
            <ac:picMk id="3" creationId="{BBA73E2A-71C5-04AE-B0D8-76F7E8CAEBEC}"/>
          </ac:picMkLst>
        </pc:picChg>
        <pc:picChg chg="add mod">
          <ac:chgData name="Halimah Ravat" userId="d8d6d64c29c504d3" providerId="Windows Live" clId="Web-{B4AC062F-CB20-423E-B94F-9D51A0212740}" dt="2023-05-24T21:03:49.559" v="37" actId="1076"/>
          <ac:picMkLst>
            <pc:docMk/>
            <pc:sldMk cId="109857222" sldId="256"/>
            <ac:picMk id="13" creationId="{1040671F-EF5B-61D2-D1D6-BD74F34CCC52}"/>
          </ac:picMkLst>
        </pc:picChg>
        <pc:picChg chg="add mod">
          <ac:chgData name="Halimah Ravat" userId="d8d6d64c29c504d3" providerId="Windows Live" clId="Web-{B4AC062F-CB20-423E-B94F-9D51A0212740}" dt="2023-05-24T21:06:22.766" v="73" actId="1076"/>
          <ac:picMkLst>
            <pc:docMk/>
            <pc:sldMk cId="109857222" sldId="256"/>
            <ac:picMk id="16" creationId="{F09963EB-EF37-6AB6-B0D8-FB696E37E184}"/>
          </ac:picMkLst>
        </pc:picChg>
        <pc:picChg chg="add mod">
          <ac:chgData name="Halimah Ravat" userId="d8d6d64c29c504d3" providerId="Windows Live" clId="Web-{B4AC062F-CB20-423E-B94F-9D51A0212740}" dt="2023-05-24T21:06:37.813" v="79" actId="1076"/>
          <ac:picMkLst>
            <pc:docMk/>
            <pc:sldMk cId="109857222" sldId="256"/>
            <ac:picMk id="17" creationId="{181D99A0-436E-A18D-8DCE-0C72B8EADEA4}"/>
          </ac:picMkLst>
        </pc:picChg>
        <pc:picChg chg="mod modCrop">
          <ac:chgData name="Halimah Ravat" userId="d8d6d64c29c504d3" providerId="Windows Live" clId="Web-{B4AC062F-CB20-423E-B94F-9D51A0212740}" dt="2023-05-24T21:04:52.279" v="47"/>
          <ac:picMkLst>
            <pc:docMk/>
            <pc:sldMk cId="109857222" sldId="256"/>
            <ac:picMk id="26" creationId="{C799B0AD-D7CB-A091-5C4A-666065711B77}"/>
          </ac:picMkLst>
        </pc:picChg>
        <pc:picChg chg="mod">
          <ac:chgData name="Halimah Ravat" userId="d8d6d64c29c504d3" providerId="Windows Live" clId="Web-{B4AC062F-CB20-423E-B94F-9D51A0212740}" dt="2023-05-24T21:03:20.262" v="25" actId="1076"/>
          <ac:picMkLst>
            <pc:docMk/>
            <pc:sldMk cId="109857222" sldId="256"/>
            <ac:picMk id="32" creationId="{CAC12416-54FD-FD90-1A5A-23278D5DD666}"/>
          </ac:picMkLst>
        </pc:picChg>
        <pc:picChg chg="mod">
          <ac:chgData name="Halimah Ravat" userId="d8d6d64c29c504d3" providerId="Windows Live" clId="Web-{B4AC062F-CB20-423E-B94F-9D51A0212740}" dt="2023-05-24T21:03:22.527" v="26" actId="1076"/>
          <ac:picMkLst>
            <pc:docMk/>
            <pc:sldMk cId="109857222" sldId="256"/>
            <ac:picMk id="44" creationId="{0D60C068-E7A7-3778-D30A-0E7A27201E1F}"/>
          </ac:picMkLst>
        </pc:picChg>
        <pc:picChg chg="mod">
          <ac:chgData name="Halimah Ravat" userId="d8d6d64c29c504d3" providerId="Windows Live" clId="Web-{B4AC062F-CB20-423E-B94F-9D51A0212740}" dt="2023-05-24T21:06:04.484" v="66" actId="1076"/>
          <ac:picMkLst>
            <pc:docMk/>
            <pc:sldMk cId="109857222" sldId="256"/>
            <ac:picMk id="48" creationId="{C48AD658-512E-D094-B56C-E2CA8F24DBB6}"/>
          </ac:picMkLst>
        </pc:picChg>
        <pc:picChg chg="mod modCrop">
          <ac:chgData name="Halimah Ravat" userId="d8d6d64c29c504d3" providerId="Windows Live" clId="Web-{B4AC062F-CB20-423E-B94F-9D51A0212740}" dt="2023-05-24T21:04:39.138" v="45" actId="1076"/>
          <ac:picMkLst>
            <pc:docMk/>
            <pc:sldMk cId="109857222" sldId="256"/>
            <ac:picMk id="53" creationId="{7BFB5A53-1872-E023-1925-57BF3B7287AF}"/>
          </ac:picMkLst>
        </pc:picChg>
        <pc:picChg chg="mod">
          <ac:chgData name="Halimah Ravat" userId="d8d6d64c29c504d3" providerId="Windows Live" clId="Web-{B4AC062F-CB20-423E-B94F-9D51A0212740}" dt="2023-05-24T21:06:21.281" v="72" actId="1076"/>
          <ac:picMkLst>
            <pc:docMk/>
            <pc:sldMk cId="109857222" sldId="256"/>
            <ac:picMk id="61" creationId="{B91E51E1-93B5-1166-1C1A-39E9B8EF1486}"/>
          </ac:picMkLst>
        </pc:picChg>
        <pc:picChg chg="mod">
          <ac:chgData name="Halimah Ravat" userId="d8d6d64c29c504d3" providerId="Windows Live" clId="Web-{B4AC062F-CB20-423E-B94F-9D51A0212740}" dt="2023-05-24T21:06:31.469" v="76" actId="1076"/>
          <ac:picMkLst>
            <pc:docMk/>
            <pc:sldMk cId="109857222" sldId="256"/>
            <ac:picMk id="65" creationId="{3DC579DC-1DD7-470C-761E-AAC4E62D10E7}"/>
          </ac:picMkLst>
        </pc:picChg>
        <pc:picChg chg="mod">
          <ac:chgData name="Halimah Ravat" userId="d8d6d64c29c504d3" providerId="Windows Live" clId="Web-{B4AC062F-CB20-423E-B94F-9D51A0212740}" dt="2023-05-24T21:04:55.264" v="48" actId="1076"/>
          <ac:picMkLst>
            <pc:docMk/>
            <pc:sldMk cId="109857222" sldId="256"/>
            <ac:picMk id="73" creationId="{83F18518-57B9-E391-4DE4-20F7D4F22B11}"/>
          </ac:picMkLst>
        </pc:picChg>
        <pc:picChg chg="mod">
          <ac:chgData name="Halimah Ravat" userId="d8d6d64c29c504d3" providerId="Windows Live" clId="Web-{B4AC062F-CB20-423E-B94F-9D51A0212740}" dt="2023-05-24T21:03:33.418" v="30" actId="1076"/>
          <ac:picMkLst>
            <pc:docMk/>
            <pc:sldMk cId="109857222" sldId="256"/>
            <ac:picMk id="77" creationId="{89EFFE1F-3EE6-9265-DB40-4181331EC0E2}"/>
          </ac:picMkLst>
        </pc:picChg>
        <pc:picChg chg="mod">
          <ac:chgData name="Halimah Ravat" userId="d8d6d64c29c504d3" providerId="Windows Live" clId="Web-{B4AC062F-CB20-423E-B94F-9D51A0212740}" dt="2023-05-24T21:03:17.496" v="24" actId="1076"/>
          <ac:picMkLst>
            <pc:docMk/>
            <pc:sldMk cId="109857222" sldId="256"/>
            <ac:picMk id="81" creationId="{19E933A7-0A47-C7F7-4DAE-939B9D164AFF}"/>
          </ac:picMkLst>
        </pc:picChg>
        <pc:picChg chg="mod">
          <ac:chgData name="Halimah Ravat" userId="d8d6d64c29c504d3" providerId="Windows Live" clId="Web-{B4AC062F-CB20-423E-B94F-9D51A0212740}" dt="2023-05-24T21:03:27.028" v="28" actId="1076"/>
          <ac:picMkLst>
            <pc:docMk/>
            <pc:sldMk cId="109857222" sldId="256"/>
            <ac:picMk id="87" creationId="{1AB292B4-0A07-E3C6-1007-F75E171898EF}"/>
          </ac:picMkLst>
        </pc:picChg>
        <pc:picChg chg="mod">
          <ac:chgData name="Halimah Ravat" userId="d8d6d64c29c504d3" providerId="Windows Live" clId="Web-{B4AC062F-CB20-423E-B94F-9D51A0212740}" dt="2023-05-24T21:03:43.059" v="34" actId="1076"/>
          <ac:picMkLst>
            <pc:docMk/>
            <pc:sldMk cId="109857222" sldId="256"/>
            <ac:picMk id="91" creationId="{6DE78F0C-6EA4-AFA9-DD9E-E8F24EAB4287}"/>
          </ac:picMkLst>
        </pc:picChg>
        <pc:picChg chg="mod">
          <ac:chgData name="Halimah Ravat" userId="d8d6d64c29c504d3" providerId="Windows Live" clId="Web-{B4AC062F-CB20-423E-B94F-9D51A0212740}" dt="2023-05-24T21:06:34.125" v="77" actId="1076"/>
          <ac:picMkLst>
            <pc:docMk/>
            <pc:sldMk cId="109857222" sldId="256"/>
            <ac:picMk id="99" creationId="{DCF0343B-DF27-77E4-1C3D-D25124E9944B}"/>
          </ac:picMkLst>
        </pc:picChg>
        <pc:picChg chg="mod">
          <ac:chgData name="Halimah Ravat" userId="d8d6d64c29c504d3" providerId="Windows Live" clId="Web-{B4AC062F-CB20-423E-B94F-9D51A0212740}" dt="2023-05-24T21:06:35.860" v="78" actId="1076"/>
          <ac:picMkLst>
            <pc:docMk/>
            <pc:sldMk cId="109857222" sldId="256"/>
            <ac:picMk id="105" creationId="{FBE2E179-E6EF-DAB7-68AB-C40E977114CD}"/>
          </ac:picMkLst>
        </pc:picChg>
      </pc:sldChg>
      <pc:sldChg chg="addSp modSp">
        <pc:chgData name="Halimah Ravat" userId="d8d6d64c29c504d3" providerId="Windows Live" clId="Web-{B4AC062F-CB20-423E-B94F-9D51A0212740}" dt="2023-05-24T21:05:48.156" v="61" actId="1076"/>
        <pc:sldMkLst>
          <pc:docMk/>
          <pc:sldMk cId="4122987939" sldId="257"/>
        </pc:sldMkLst>
        <pc:picChg chg="mod">
          <ac:chgData name="Halimah Ravat" userId="d8d6d64c29c504d3" providerId="Windows Live" clId="Web-{B4AC062F-CB20-423E-B94F-9D51A0212740}" dt="2023-05-24T21:05:43.937" v="58" actId="1076"/>
          <ac:picMkLst>
            <pc:docMk/>
            <pc:sldMk cId="4122987939" sldId="257"/>
            <ac:picMk id="3" creationId="{A6BEBC01-0662-5409-315A-B88DAB9A8D40}"/>
          </ac:picMkLst>
        </pc:picChg>
        <pc:picChg chg="add mod">
          <ac:chgData name="Halimah Ravat" userId="d8d6d64c29c504d3" providerId="Windows Live" clId="Web-{B4AC062F-CB20-423E-B94F-9D51A0212740}" dt="2023-05-24T21:05:46.109" v="60" actId="1076"/>
          <ac:picMkLst>
            <pc:docMk/>
            <pc:sldMk cId="4122987939" sldId="257"/>
            <ac:picMk id="4" creationId="{2388B5A3-2714-4140-107D-30E7C1184B11}"/>
          </ac:picMkLst>
        </pc:picChg>
        <pc:picChg chg="mod">
          <ac:chgData name="Halimah Ravat" userId="d8d6d64c29c504d3" providerId="Windows Live" clId="Web-{B4AC062F-CB20-423E-B94F-9D51A0212740}" dt="2023-05-24T21:05:38.827" v="54" actId="1076"/>
          <ac:picMkLst>
            <pc:docMk/>
            <pc:sldMk cId="4122987939" sldId="257"/>
            <ac:picMk id="5" creationId="{86EC76FE-9971-EF01-FF15-1F2EB816FF7B}"/>
          </ac:picMkLst>
        </pc:picChg>
        <pc:picChg chg="mod">
          <ac:chgData name="Halimah Ravat" userId="d8d6d64c29c504d3" providerId="Windows Live" clId="Web-{B4AC062F-CB20-423E-B94F-9D51A0212740}" dt="2023-05-24T21:05:40.093" v="55" actId="1076"/>
          <ac:picMkLst>
            <pc:docMk/>
            <pc:sldMk cId="4122987939" sldId="257"/>
            <ac:picMk id="6" creationId="{1B022319-0FB8-45AF-1AC6-11726CD4BF57}"/>
          </ac:picMkLst>
        </pc:picChg>
        <pc:picChg chg="mod">
          <ac:chgData name="Halimah Ravat" userId="d8d6d64c29c504d3" providerId="Windows Live" clId="Web-{B4AC062F-CB20-423E-B94F-9D51A0212740}" dt="2023-05-24T21:05:48.156" v="61" actId="1076"/>
          <ac:picMkLst>
            <pc:docMk/>
            <pc:sldMk cId="4122987939" sldId="257"/>
            <ac:picMk id="7" creationId="{16485C06-8565-4304-FC52-66848C7A82D3}"/>
          </ac:picMkLst>
        </pc:picChg>
        <pc:picChg chg="mod">
          <ac:chgData name="Halimah Ravat" userId="d8d6d64c29c504d3" providerId="Windows Live" clId="Web-{B4AC062F-CB20-423E-B94F-9D51A0212740}" dt="2023-05-24T21:05:42.171" v="56" actId="1076"/>
          <ac:picMkLst>
            <pc:docMk/>
            <pc:sldMk cId="4122987939" sldId="257"/>
            <ac:picMk id="10" creationId="{DE0ADA36-7204-757B-6049-257D00EFAD75}"/>
          </ac:picMkLst>
        </pc:picChg>
        <pc:picChg chg="mod">
          <ac:chgData name="Halimah Ravat" userId="d8d6d64c29c504d3" providerId="Windows Live" clId="Web-{B4AC062F-CB20-423E-B94F-9D51A0212740}" dt="2023-05-24T21:05:42.921" v="57" actId="1076"/>
          <ac:picMkLst>
            <pc:docMk/>
            <pc:sldMk cId="4122987939" sldId="257"/>
            <ac:picMk id="12" creationId="{D0959174-E52A-B404-E372-6552167C71CB}"/>
          </ac:picMkLst>
        </pc:picChg>
        <pc:picChg chg="mod">
          <ac:chgData name="Halimah Ravat" userId="d8d6d64c29c504d3" providerId="Windows Live" clId="Web-{B4AC062F-CB20-423E-B94F-9D51A0212740}" dt="2023-05-24T21:05:44.827" v="59" actId="1076"/>
          <ac:picMkLst>
            <pc:docMk/>
            <pc:sldMk cId="4122987939" sldId="257"/>
            <ac:picMk id="13" creationId="{81E96974-8AA4-23B9-3EC3-82D3E1DB4FE2}"/>
          </ac:picMkLst>
        </pc:picChg>
      </pc:sldChg>
      <pc:sldChg chg="addSp modSp">
        <pc:chgData name="Halimah Ravat" userId="d8d6d64c29c504d3" providerId="Windows Live" clId="Web-{B4AC062F-CB20-423E-B94F-9D51A0212740}" dt="2023-05-24T21:02:47.136" v="18" actId="1076"/>
        <pc:sldMkLst>
          <pc:docMk/>
          <pc:sldMk cId="3987712669" sldId="260"/>
        </pc:sldMkLst>
        <pc:picChg chg="mod">
          <ac:chgData name="Halimah Ravat" userId="d8d6d64c29c504d3" providerId="Windows Live" clId="Web-{B4AC062F-CB20-423E-B94F-9D51A0212740}" dt="2023-05-24T21:02:47.136" v="18" actId="1076"/>
          <ac:picMkLst>
            <pc:docMk/>
            <pc:sldMk cId="3987712669" sldId="260"/>
            <ac:picMk id="3" creationId="{163CA88C-3003-9C9A-05C2-D83AD7E1836B}"/>
          </ac:picMkLst>
        </pc:picChg>
        <pc:picChg chg="add mod modCrop">
          <ac:chgData name="Halimah Ravat" userId="d8d6d64c29c504d3" providerId="Windows Live" clId="Web-{B4AC062F-CB20-423E-B94F-9D51A0212740}" dt="2023-05-24T21:01:50.494" v="6"/>
          <ac:picMkLst>
            <pc:docMk/>
            <pc:sldMk cId="3987712669" sldId="260"/>
            <ac:picMk id="4" creationId="{FA276438-5B45-A900-E4B4-C25C74A48B58}"/>
          </ac:picMkLst>
        </pc:picChg>
        <pc:picChg chg="mod">
          <ac:chgData name="Halimah Ravat" userId="d8d6d64c29c504d3" providerId="Windows Live" clId="Web-{B4AC062F-CB20-423E-B94F-9D51A0212740}" dt="2023-05-24T21:02:31.542" v="10" actId="1076"/>
          <ac:picMkLst>
            <pc:docMk/>
            <pc:sldMk cId="3987712669" sldId="260"/>
            <ac:picMk id="5" creationId="{01D49C77-BC76-6898-4183-0AFF78DAEC41}"/>
          </ac:picMkLst>
        </pc:picChg>
        <pc:picChg chg="mod">
          <ac:chgData name="Halimah Ravat" userId="d8d6d64c29c504d3" providerId="Windows Live" clId="Web-{B4AC062F-CB20-423E-B94F-9D51A0212740}" dt="2023-05-24T21:02:33.464" v="11" actId="1076"/>
          <ac:picMkLst>
            <pc:docMk/>
            <pc:sldMk cId="3987712669" sldId="260"/>
            <ac:picMk id="6" creationId="{F0D906E8-FB88-6F6C-972F-9371EE98F638}"/>
          </ac:picMkLst>
        </pc:picChg>
        <pc:picChg chg="mod">
          <ac:chgData name="Halimah Ravat" userId="d8d6d64c29c504d3" providerId="Windows Live" clId="Web-{B4AC062F-CB20-423E-B94F-9D51A0212740}" dt="2023-05-24T21:02:38.448" v="14" actId="1076"/>
          <ac:picMkLst>
            <pc:docMk/>
            <pc:sldMk cId="3987712669" sldId="260"/>
            <ac:picMk id="9" creationId="{BFF6D80B-BF6D-C232-A7C3-71D2A1D42B88}"/>
          </ac:picMkLst>
        </pc:picChg>
        <pc:picChg chg="mod">
          <ac:chgData name="Halimah Ravat" userId="d8d6d64c29c504d3" providerId="Windows Live" clId="Web-{B4AC062F-CB20-423E-B94F-9D51A0212740}" dt="2023-05-24T21:02:35.886" v="12" actId="1076"/>
          <ac:picMkLst>
            <pc:docMk/>
            <pc:sldMk cId="3987712669" sldId="260"/>
            <ac:picMk id="13" creationId="{0D201665-AB24-2F46-3B48-422CA39B46B6}"/>
          </ac:picMkLst>
        </pc:picChg>
        <pc:picChg chg="mod">
          <ac:chgData name="Halimah Ravat" userId="d8d6d64c29c504d3" providerId="Windows Live" clId="Web-{B4AC062F-CB20-423E-B94F-9D51A0212740}" dt="2023-05-24T21:01:55.010" v="8" actId="1076"/>
          <ac:picMkLst>
            <pc:docMk/>
            <pc:sldMk cId="3987712669" sldId="260"/>
            <ac:picMk id="14" creationId="{7451A64D-7940-AC90-DBF8-6E62721982A1}"/>
          </ac:picMkLst>
        </pc:picChg>
        <pc:picChg chg="mod">
          <ac:chgData name="Halimah Ravat" userId="d8d6d64c29c504d3" providerId="Windows Live" clId="Web-{B4AC062F-CB20-423E-B94F-9D51A0212740}" dt="2023-05-24T21:02:30.214" v="9" actId="1076"/>
          <ac:picMkLst>
            <pc:docMk/>
            <pc:sldMk cId="3987712669" sldId="260"/>
            <ac:picMk id="15" creationId="{CEFB33C0-4F78-4D19-ED9F-92E46F5B3BDC}"/>
          </ac:picMkLst>
        </pc:picChg>
        <pc:picChg chg="add mod">
          <ac:chgData name="Halimah Ravat" userId="d8d6d64c29c504d3" providerId="Windows Live" clId="Web-{B4AC062F-CB20-423E-B94F-9D51A0212740}" dt="2023-05-24T21:02:45.261" v="17" actId="1076"/>
          <ac:picMkLst>
            <pc:docMk/>
            <pc:sldMk cId="3987712669" sldId="260"/>
            <ac:picMk id="16" creationId="{3A949C38-1FED-2892-0243-08E8015C1BE2}"/>
          </ac:picMkLst>
        </pc:picChg>
      </pc:sldChg>
    </pc:docChg>
  </pc:docChgLst>
  <pc:docChgLst>
    <pc:chgData name="Halimah Ravat" userId="d8d6d64c29c504d3" providerId="Windows Live" clId="Web-{00CE918F-9754-4B93-AA31-BAA8E02E62E5}"/>
    <pc:docChg chg="addSld delSld modSld sldOrd addMainMaster delMainMaster">
      <pc:chgData name="Halimah Ravat" userId="d8d6d64c29c504d3" providerId="Windows Live" clId="Web-{00CE918F-9754-4B93-AA31-BAA8E02E62E5}" dt="2023-05-22T17:34:40.343" v="801" actId="1076"/>
      <pc:docMkLst>
        <pc:docMk/>
      </pc:docMkLst>
      <pc:sldChg chg="addSp delSp modSp mod modClrScheme chgLayout">
        <pc:chgData name="Halimah Ravat" userId="d8d6d64c29c504d3" providerId="Windows Live" clId="Web-{00CE918F-9754-4B93-AA31-BAA8E02E62E5}" dt="2023-05-22T17:34:40.343" v="801" actId="1076"/>
        <pc:sldMkLst>
          <pc:docMk/>
          <pc:sldMk cId="109857222" sldId="256"/>
        </pc:sldMkLst>
        <pc:spChg chg="del">
          <ac:chgData name="Halimah Ravat" userId="d8d6d64c29c504d3" providerId="Windows Live" clId="Web-{00CE918F-9754-4B93-AA31-BAA8E02E62E5}" dt="2023-05-22T15:49:32.681" v="0"/>
          <ac:spMkLst>
            <pc:docMk/>
            <pc:sldMk cId="109857222" sldId="256"/>
            <ac:spMk id="2" creationId="{00000000-0000-0000-0000-000000000000}"/>
          </ac:spMkLst>
        </pc:spChg>
        <pc:spChg chg="del">
          <ac:chgData name="Halimah Ravat" userId="d8d6d64c29c504d3" providerId="Windows Live" clId="Web-{00CE918F-9754-4B93-AA31-BAA8E02E62E5}" dt="2023-05-22T15:49:38.306" v="1"/>
          <ac:spMkLst>
            <pc:docMk/>
            <pc:sldMk cId="109857222" sldId="256"/>
            <ac:spMk id="3" creationId="{00000000-0000-0000-0000-000000000000}"/>
          </ac:spMkLst>
        </pc:spChg>
        <pc:picChg chg="add mod">
          <ac:chgData name="Halimah Ravat" userId="d8d6d64c29c504d3" providerId="Windows Live" clId="Web-{00CE918F-9754-4B93-AA31-BAA8E02E62E5}" dt="2023-05-22T17:11:29.221" v="382" actId="14100"/>
          <ac:picMkLst>
            <pc:docMk/>
            <pc:sldMk cId="109857222" sldId="256"/>
            <ac:picMk id="3" creationId="{BBA73E2A-71C5-04AE-B0D8-76F7E8CAEBEC}"/>
          </ac:picMkLst>
        </pc:picChg>
        <pc:picChg chg="add del">
          <ac:chgData name="Halimah Ravat" userId="d8d6d64c29c504d3" providerId="Windows Live" clId="Web-{00CE918F-9754-4B93-AA31-BAA8E02E62E5}" dt="2023-05-22T17:02:24.569" v="288"/>
          <ac:picMkLst>
            <pc:docMk/>
            <pc:sldMk cId="109857222" sldId="256"/>
            <ac:picMk id="5" creationId="{443C014A-93F2-A885-9011-07C7A5DB550E}"/>
          </ac:picMkLst>
        </pc:picChg>
        <pc:picChg chg="add mod">
          <ac:chgData name="Halimah Ravat" userId="d8d6d64c29c504d3" providerId="Windows Live" clId="Web-{00CE918F-9754-4B93-AA31-BAA8E02E62E5}" dt="2023-05-22T17:18:26.307" v="524" actId="1076"/>
          <ac:picMkLst>
            <pc:docMk/>
            <pc:sldMk cId="109857222" sldId="256"/>
            <ac:picMk id="6" creationId="{D33581D7-C6A8-AEAB-C2CB-344FC822C9E1}"/>
          </ac:picMkLst>
        </pc:picChg>
        <pc:picChg chg="add del">
          <ac:chgData name="Halimah Ravat" userId="d8d6d64c29c504d3" providerId="Windows Live" clId="Web-{00CE918F-9754-4B93-AA31-BAA8E02E62E5}" dt="2023-05-22T17:02:24.569" v="287"/>
          <ac:picMkLst>
            <pc:docMk/>
            <pc:sldMk cId="109857222" sldId="256"/>
            <ac:picMk id="7" creationId="{44796437-FD49-87E0-DC3B-005D48F286AB}"/>
          </ac:picMkLst>
        </pc:picChg>
        <pc:picChg chg="add del">
          <ac:chgData name="Halimah Ravat" userId="d8d6d64c29c504d3" providerId="Windows Live" clId="Web-{00CE918F-9754-4B93-AA31-BAA8E02E62E5}" dt="2023-05-22T17:02:24.569" v="286"/>
          <ac:picMkLst>
            <pc:docMk/>
            <pc:sldMk cId="109857222" sldId="256"/>
            <ac:picMk id="9" creationId="{D802C24E-BC5D-B4EA-4431-370A2E7C9655}"/>
          </ac:picMkLst>
        </pc:picChg>
        <pc:picChg chg="add mod">
          <ac:chgData name="Halimah Ravat" userId="d8d6d64c29c504d3" providerId="Windows Live" clId="Web-{00CE918F-9754-4B93-AA31-BAA8E02E62E5}" dt="2023-05-22T17:21:46.483" v="612" actId="1076"/>
          <ac:picMkLst>
            <pc:docMk/>
            <pc:sldMk cId="109857222" sldId="256"/>
            <ac:picMk id="10" creationId="{FF1C6964-684E-2D30-1242-D23C028AE4FB}"/>
          </ac:picMkLst>
        </pc:picChg>
        <pc:picChg chg="add del">
          <ac:chgData name="Halimah Ravat" userId="d8d6d64c29c504d3" providerId="Windows Live" clId="Web-{00CE918F-9754-4B93-AA31-BAA8E02E62E5}" dt="2023-05-22T17:02:24.569" v="285"/>
          <ac:picMkLst>
            <pc:docMk/>
            <pc:sldMk cId="109857222" sldId="256"/>
            <ac:picMk id="11" creationId="{CA27847B-0418-3E6D-2E0D-F0FE27BF19A6}"/>
          </ac:picMkLst>
        </pc:picChg>
        <pc:picChg chg="add del">
          <ac:chgData name="Halimah Ravat" userId="d8d6d64c29c504d3" providerId="Windows Live" clId="Web-{00CE918F-9754-4B93-AA31-BAA8E02E62E5}" dt="2023-05-22T17:02:24.569" v="284"/>
          <ac:picMkLst>
            <pc:docMk/>
            <pc:sldMk cId="109857222" sldId="256"/>
            <ac:picMk id="13" creationId="{93DF97DA-FD13-9E33-F20C-DD3D827CC289}"/>
          </ac:picMkLst>
        </pc:picChg>
        <pc:picChg chg="add mod">
          <ac:chgData name="Halimah Ravat" userId="d8d6d64c29c504d3" providerId="Windows Live" clId="Web-{00CE918F-9754-4B93-AA31-BAA8E02E62E5}" dt="2023-05-22T17:11:19.439" v="378" actId="14100"/>
          <ac:picMkLst>
            <pc:docMk/>
            <pc:sldMk cId="109857222" sldId="256"/>
            <ac:picMk id="14" creationId="{9890911D-BC3F-8170-F3A1-726067F94BBD}"/>
          </ac:picMkLst>
        </pc:picChg>
        <pc:picChg chg="add del">
          <ac:chgData name="Halimah Ravat" userId="d8d6d64c29c504d3" providerId="Windows Live" clId="Web-{00CE918F-9754-4B93-AA31-BAA8E02E62E5}" dt="2023-05-22T17:02:24.569" v="283"/>
          <ac:picMkLst>
            <pc:docMk/>
            <pc:sldMk cId="109857222" sldId="256"/>
            <ac:picMk id="15" creationId="{65F67014-7C43-E93C-C013-4119DA02EF96}"/>
          </ac:picMkLst>
        </pc:picChg>
        <pc:picChg chg="add del">
          <ac:chgData name="Halimah Ravat" userId="d8d6d64c29c504d3" providerId="Windows Live" clId="Web-{00CE918F-9754-4B93-AA31-BAA8E02E62E5}" dt="2023-05-22T17:02:24.569" v="282"/>
          <ac:picMkLst>
            <pc:docMk/>
            <pc:sldMk cId="109857222" sldId="256"/>
            <ac:picMk id="17" creationId="{D0027735-575C-4A37-96E3-3F1218B7BAF0}"/>
          </ac:picMkLst>
        </pc:picChg>
        <pc:picChg chg="add mod">
          <ac:chgData name="Halimah Ravat" userId="d8d6d64c29c504d3" providerId="Windows Live" clId="Web-{00CE918F-9754-4B93-AA31-BAA8E02E62E5}" dt="2023-05-22T17:17:48.744" v="508" actId="1076"/>
          <ac:picMkLst>
            <pc:docMk/>
            <pc:sldMk cId="109857222" sldId="256"/>
            <ac:picMk id="18" creationId="{8251B99D-B045-746B-046D-F6CD8A6ACF3E}"/>
          </ac:picMkLst>
        </pc:picChg>
        <pc:picChg chg="add mod modCrop">
          <ac:chgData name="Halimah Ravat" userId="d8d6d64c29c504d3" providerId="Windows Live" clId="Web-{00CE918F-9754-4B93-AA31-BAA8E02E62E5}" dt="2023-05-22T17:18:10.151" v="517" actId="1076"/>
          <ac:picMkLst>
            <pc:docMk/>
            <pc:sldMk cId="109857222" sldId="256"/>
            <ac:picMk id="20" creationId="{5FDED1D0-F1B6-C3D8-53DE-3766346B08C2}"/>
          </ac:picMkLst>
        </pc:picChg>
        <pc:picChg chg="add mod">
          <ac:chgData name="Halimah Ravat" userId="d8d6d64c29c504d3" providerId="Windows Live" clId="Web-{00CE918F-9754-4B93-AA31-BAA8E02E62E5}" dt="2023-05-22T17:14:07.271" v="413" actId="1076"/>
          <ac:picMkLst>
            <pc:docMk/>
            <pc:sldMk cId="109857222" sldId="256"/>
            <ac:picMk id="22" creationId="{634AE006-0FC3-1095-A54C-1E8346322BB3}"/>
          </ac:picMkLst>
        </pc:picChg>
        <pc:picChg chg="add mod">
          <ac:chgData name="Halimah Ravat" userId="d8d6d64c29c504d3" providerId="Windows Live" clId="Web-{00CE918F-9754-4B93-AA31-BAA8E02E62E5}" dt="2023-05-22T17:17:33.666" v="500" actId="1076"/>
          <ac:picMkLst>
            <pc:docMk/>
            <pc:sldMk cId="109857222" sldId="256"/>
            <ac:picMk id="24" creationId="{7BAD99E9-F7F2-767B-6BFD-87D0E452F382}"/>
          </ac:picMkLst>
        </pc:picChg>
        <pc:picChg chg="add mod">
          <ac:chgData name="Halimah Ravat" userId="d8d6d64c29c504d3" providerId="Windows Live" clId="Web-{00CE918F-9754-4B93-AA31-BAA8E02E62E5}" dt="2023-05-22T17:18:32.057" v="527" actId="1076"/>
          <ac:picMkLst>
            <pc:docMk/>
            <pc:sldMk cId="109857222" sldId="256"/>
            <ac:picMk id="26" creationId="{C799B0AD-D7CB-A091-5C4A-666065711B77}"/>
          </ac:picMkLst>
        </pc:picChg>
        <pc:picChg chg="add mod">
          <ac:chgData name="Halimah Ravat" userId="d8d6d64c29c504d3" providerId="Windows Live" clId="Web-{00CE918F-9754-4B93-AA31-BAA8E02E62E5}" dt="2023-05-22T17:18:41.917" v="532" actId="1076"/>
          <ac:picMkLst>
            <pc:docMk/>
            <pc:sldMk cId="109857222" sldId="256"/>
            <ac:picMk id="28" creationId="{DD8374F2-3993-6B3F-3AF0-46136B6C9E2F}"/>
          </ac:picMkLst>
        </pc:picChg>
        <pc:picChg chg="add mod">
          <ac:chgData name="Halimah Ravat" userId="d8d6d64c29c504d3" providerId="Windows Live" clId="Web-{00CE918F-9754-4B93-AA31-BAA8E02E62E5}" dt="2023-05-22T17:18:27.932" v="525" actId="1076"/>
          <ac:picMkLst>
            <pc:docMk/>
            <pc:sldMk cId="109857222" sldId="256"/>
            <ac:picMk id="30" creationId="{8F1FFEFF-2BB2-6DEF-5F60-889A9583061B}"/>
          </ac:picMkLst>
        </pc:picChg>
        <pc:picChg chg="add mod">
          <ac:chgData name="Halimah Ravat" userId="d8d6d64c29c504d3" providerId="Windows Live" clId="Web-{00CE918F-9754-4B93-AA31-BAA8E02E62E5}" dt="2023-05-22T17:18:58.683" v="537" actId="1076"/>
          <ac:picMkLst>
            <pc:docMk/>
            <pc:sldMk cId="109857222" sldId="256"/>
            <ac:picMk id="32" creationId="{CAC12416-54FD-FD90-1A5A-23278D5DD666}"/>
          </ac:picMkLst>
        </pc:picChg>
        <pc:picChg chg="add mod">
          <ac:chgData name="Halimah Ravat" userId="d8d6d64c29c504d3" providerId="Windows Live" clId="Web-{00CE918F-9754-4B93-AA31-BAA8E02E62E5}" dt="2023-05-22T17:18:06.635" v="516" actId="1076"/>
          <ac:picMkLst>
            <pc:docMk/>
            <pc:sldMk cId="109857222" sldId="256"/>
            <ac:picMk id="34" creationId="{D12CAFC9-08BE-11EF-F5B6-E2015B6D8613}"/>
          </ac:picMkLst>
        </pc:picChg>
        <pc:picChg chg="add mod">
          <ac:chgData name="Halimah Ravat" userId="d8d6d64c29c504d3" providerId="Windows Live" clId="Web-{00CE918F-9754-4B93-AA31-BAA8E02E62E5}" dt="2023-05-22T17:10:43.501" v="361" actId="1076"/>
          <ac:picMkLst>
            <pc:docMk/>
            <pc:sldMk cId="109857222" sldId="256"/>
            <ac:picMk id="36" creationId="{74B32554-1BDF-81B5-B1EA-B89A5739A1F7}"/>
          </ac:picMkLst>
        </pc:picChg>
        <pc:picChg chg="add mod">
          <ac:chgData name="Halimah Ravat" userId="d8d6d64c29c504d3" providerId="Windows Live" clId="Web-{00CE918F-9754-4B93-AA31-BAA8E02E62E5}" dt="2023-05-22T17:21:38.780" v="610" actId="1076"/>
          <ac:picMkLst>
            <pc:docMk/>
            <pc:sldMk cId="109857222" sldId="256"/>
            <ac:picMk id="38" creationId="{BD0E5452-7DB4-32CE-6B6C-D00A7DD863EA}"/>
          </ac:picMkLst>
        </pc:picChg>
        <pc:picChg chg="add mod">
          <ac:chgData name="Halimah Ravat" userId="d8d6d64c29c504d3" providerId="Windows Live" clId="Web-{00CE918F-9754-4B93-AA31-BAA8E02E62E5}" dt="2023-05-22T17:10:33.657" v="356" actId="1076"/>
          <ac:picMkLst>
            <pc:docMk/>
            <pc:sldMk cId="109857222" sldId="256"/>
            <ac:picMk id="40" creationId="{9B81057C-441E-0A87-F050-524EAAA375FC}"/>
          </ac:picMkLst>
        </pc:picChg>
        <pc:picChg chg="add mod">
          <ac:chgData name="Halimah Ravat" userId="d8d6d64c29c504d3" providerId="Windows Live" clId="Web-{00CE918F-9754-4B93-AA31-BAA8E02E62E5}" dt="2023-05-22T17:16:28.446" v="468" actId="1076"/>
          <ac:picMkLst>
            <pc:docMk/>
            <pc:sldMk cId="109857222" sldId="256"/>
            <ac:picMk id="42" creationId="{BDCD6A08-AE9D-37F8-B7CE-52E1F013833A}"/>
          </ac:picMkLst>
        </pc:picChg>
        <pc:picChg chg="add mod">
          <ac:chgData name="Halimah Ravat" userId="d8d6d64c29c504d3" providerId="Windows Live" clId="Web-{00CE918F-9754-4B93-AA31-BAA8E02E62E5}" dt="2023-05-22T17:18:35.714" v="529" actId="1076"/>
          <ac:picMkLst>
            <pc:docMk/>
            <pc:sldMk cId="109857222" sldId="256"/>
            <ac:picMk id="44" creationId="{0D60C068-E7A7-3778-D30A-0E7A27201E1F}"/>
          </ac:picMkLst>
        </pc:picChg>
        <pc:picChg chg="add mod">
          <ac:chgData name="Halimah Ravat" userId="d8d6d64c29c504d3" providerId="Windows Live" clId="Web-{00CE918F-9754-4B93-AA31-BAA8E02E62E5}" dt="2023-05-22T17:17:49.182" v="509" actId="1076"/>
          <ac:picMkLst>
            <pc:docMk/>
            <pc:sldMk cId="109857222" sldId="256"/>
            <ac:picMk id="46" creationId="{1A94E21D-ECDC-472C-3E93-BAB218B5EA61}"/>
          </ac:picMkLst>
        </pc:picChg>
        <pc:picChg chg="add mod modCrop">
          <ac:chgData name="Halimah Ravat" userId="d8d6d64c29c504d3" providerId="Windows Live" clId="Web-{00CE918F-9754-4B93-AA31-BAA8E02E62E5}" dt="2023-05-22T17:22:59.579" v="627" actId="1076"/>
          <ac:picMkLst>
            <pc:docMk/>
            <pc:sldMk cId="109857222" sldId="256"/>
            <ac:picMk id="48" creationId="{C48AD658-512E-D094-B56C-E2CA8F24DBB6}"/>
          </ac:picMkLst>
        </pc:picChg>
        <pc:picChg chg="add del mod">
          <ac:chgData name="Halimah Ravat" userId="d8d6d64c29c504d3" providerId="Windows Live" clId="Web-{00CE918F-9754-4B93-AA31-BAA8E02E62E5}" dt="2023-05-22T17:12:04.159" v="386"/>
          <ac:picMkLst>
            <pc:docMk/>
            <pc:sldMk cId="109857222" sldId="256"/>
            <ac:picMk id="49" creationId="{F60FD82C-56BB-2A2D-E5B4-552B80C3FAE8}"/>
          </ac:picMkLst>
        </pc:picChg>
        <pc:picChg chg="add mod">
          <ac:chgData name="Halimah Ravat" userId="d8d6d64c29c504d3" providerId="Windows Live" clId="Web-{00CE918F-9754-4B93-AA31-BAA8E02E62E5}" dt="2023-05-22T17:18:38.511" v="530" actId="1076"/>
          <ac:picMkLst>
            <pc:docMk/>
            <pc:sldMk cId="109857222" sldId="256"/>
            <ac:picMk id="51" creationId="{1BA5AE42-50A8-60CD-FB9B-AB0F4DE0A837}"/>
          </ac:picMkLst>
        </pc:picChg>
        <pc:picChg chg="add mod">
          <ac:chgData name="Halimah Ravat" userId="d8d6d64c29c504d3" providerId="Windows Live" clId="Web-{00CE918F-9754-4B93-AA31-BAA8E02E62E5}" dt="2023-05-22T17:19:52.293" v="549" actId="1076"/>
          <ac:picMkLst>
            <pc:docMk/>
            <pc:sldMk cId="109857222" sldId="256"/>
            <ac:picMk id="53" creationId="{7BFB5A53-1872-E023-1925-57BF3B7287AF}"/>
          </ac:picMkLst>
        </pc:picChg>
        <pc:picChg chg="add mod">
          <ac:chgData name="Halimah Ravat" userId="d8d6d64c29c504d3" providerId="Windows Live" clId="Web-{00CE918F-9754-4B93-AA31-BAA8E02E62E5}" dt="2023-05-22T17:19:59.028" v="551" actId="1076"/>
          <ac:picMkLst>
            <pc:docMk/>
            <pc:sldMk cId="109857222" sldId="256"/>
            <ac:picMk id="55" creationId="{3418FD8D-27B7-CBC5-240A-413A82BA3686}"/>
          </ac:picMkLst>
        </pc:picChg>
        <pc:picChg chg="add mod modCrop">
          <ac:chgData name="Halimah Ravat" userId="d8d6d64c29c504d3" providerId="Windows Live" clId="Web-{00CE918F-9754-4B93-AA31-BAA8E02E62E5}" dt="2023-05-22T17:22:33.953" v="624" actId="1076"/>
          <ac:picMkLst>
            <pc:docMk/>
            <pc:sldMk cId="109857222" sldId="256"/>
            <ac:picMk id="57" creationId="{6E673DE4-D4E4-FB64-8976-0BA3CA390E8F}"/>
          </ac:picMkLst>
        </pc:picChg>
        <pc:picChg chg="add mod modCrop">
          <ac:chgData name="Halimah Ravat" userId="d8d6d64c29c504d3" providerId="Windows Live" clId="Web-{00CE918F-9754-4B93-AA31-BAA8E02E62E5}" dt="2023-05-22T17:14:22.396" v="417" actId="1076"/>
          <ac:picMkLst>
            <pc:docMk/>
            <pc:sldMk cId="109857222" sldId="256"/>
            <ac:picMk id="59" creationId="{650339A2-480C-FA55-3B16-1F017C64AEE5}"/>
          </ac:picMkLst>
        </pc:picChg>
        <pc:picChg chg="add mod">
          <ac:chgData name="Halimah Ravat" userId="d8d6d64c29c504d3" providerId="Windows Live" clId="Web-{00CE918F-9754-4B93-AA31-BAA8E02E62E5}" dt="2023-05-22T17:18:18.917" v="521" actId="1076"/>
          <ac:picMkLst>
            <pc:docMk/>
            <pc:sldMk cId="109857222" sldId="256"/>
            <ac:picMk id="61" creationId="{B91E51E1-93B5-1166-1C1A-39E9B8EF1486}"/>
          </ac:picMkLst>
        </pc:picChg>
        <pc:picChg chg="add mod">
          <ac:chgData name="Halimah Ravat" userId="d8d6d64c29c504d3" providerId="Windows Live" clId="Web-{00CE918F-9754-4B93-AA31-BAA8E02E62E5}" dt="2023-05-22T17:21:51.343" v="615" actId="1076"/>
          <ac:picMkLst>
            <pc:docMk/>
            <pc:sldMk cId="109857222" sldId="256"/>
            <ac:picMk id="63" creationId="{448DC27D-8D46-596A-9F1E-6B454245D4AF}"/>
          </ac:picMkLst>
        </pc:picChg>
        <pc:picChg chg="add mod">
          <ac:chgData name="Halimah Ravat" userId="d8d6d64c29c504d3" providerId="Windows Live" clId="Web-{00CE918F-9754-4B93-AA31-BAA8E02E62E5}" dt="2023-05-22T17:17:57.932" v="513" actId="1076"/>
          <ac:picMkLst>
            <pc:docMk/>
            <pc:sldMk cId="109857222" sldId="256"/>
            <ac:picMk id="65" creationId="{3DC579DC-1DD7-470C-761E-AAC4E62D10E7}"/>
          </ac:picMkLst>
        </pc:picChg>
        <pc:picChg chg="add mod">
          <ac:chgData name="Halimah Ravat" userId="d8d6d64c29c504d3" providerId="Windows Live" clId="Web-{00CE918F-9754-4B93-AA31-BAA8E02E62E5}" dt="2023-05-22T17:18:05.323" v="515" actId="14100"/>
          <ac:picMkLst>
            <pc:docMk/>
            <pc:sldMk cId="109857222" sldId="256"/>
            <ac:picMk id="67" creationId="{05743546-A8C6-47A3-60AA-F729B80C965D}"/>
          </ac:picMkLst>
        </pc:picChg>
        <pc:picChg chg="add mod">
          <ac:chgData name="Halimah Ravat" userId="d8d6d64c29c504d3" providerId="Windows Live" clId="Web-{00CE918F-9754-4B93-AA31-BAA8E02E62E5}" dt="2023-05-22T17:18:40.292" v="531" actId="1076"/>
          <ac:picMkLst>
            <pc:docMk/>
            <pc:sldMk cId="109857222" sldId="256"/>
            <ac:picMk id="69" creationId="{AEAA647E-6500-8D02-5EF2-74BF8660203E}"/>
          </ac:picMkLst>
        </pc:picChg>
        <pc:picChg chg="add mod">
          <ac:chgData name="Halimah Ravat" userId="d8d6d64c29c504d3" providerId="Windows Live" clId="Web-{00CE918F-9754-4B93-AA31-BAA8E02E62E5}" dt="2023-05-22T17:21:48.561" v="613" actId="1076"/>
          <ac:picMkLst>
            <pc:docMk/>
            <pc:sldMk cId="109857222" sldId="256"/>
            <ac:picMk id="71" creationId="{AEFA6EB3-E88C-7737-DDCE-53494673A78A}"/>
          </ac:picMkLst>
        </pc:picChg>
        <pc:picChg chg="add mod">
          <ac:chgData name="Halimah Ravat" userId="d8d6d64c29c504d3" providerId="Windows Live" clId="Web-{00CE918F-9754-4B93-AA31-BAA8E02E62E5}" dt="2023-05-22T17:18:00.479" v="514" actId="1076"/>
          <ac:picMkLst>
            <pc:docMk/>
            <pc:sldMk cId="109857222" sldId="256"/>
            <ac:picMk id="73" creationId="{83F18518-57B9-E391-4DE4-20F7D4F22B11}"/>
          </ac:picMkLst>
        </pc:picChg>
        <pc:picChg chg="add mod">
          <ac:chgData name="Halimah Ravat" userId="d8d6d64c29c504d3" providerId="Windows Live" clId="Web-{00CE918F-9754-4B93-AA31-BAA8E02E62E5}" dt="2023-05-22T17:20:01.387" v="552" actId="1076"/>
          <ac:picMkLst>
            <pc:docMk/>
            <pc:sldMk cId="109857222" sldId="256"/>
            <ac:picMk id="75" creationId="{A8F4BC04-9353-86A3-C4E0-4C467E9F4A3E}"/>
          </ac:picMkLst>
        </pc:picChg>
        <pc:picChg chg="add mod">
          <ac:chgData name="Halimah Ravat" userId="d8d6d64c29c504d3" providerId="Windows Live" clId="Web-{00CE918F-9754-4B93-AA31-BAA8E02E62E5}" dt="2023-05-22T17:19:55.169" v="550" actId="1076"/>
          <ac:picMkLst>
            <pc:docMk/>
            <pc:sldMk cId="109857222" sldId="256"/>
            <ac:picMk id="77" creationId="{89EFFE1F-3EE6-9265-DB40-4181331EC0E2}"/>
          </ac:picMkLst>
        </pc:picChg>
        <pc:picChg chg="add mod">
          <ac:chgData name="Halimah Ravat" userId="d8d6d64c29c504d3" providerId="Windows Live" clId="Web-{00CE918F-9754-4B93-AA31-BAA8E02E62E5}" dt="2023-05-22T17:16:20.914" v="465" actId="1076"/>
          <ac:picMkLst>
            <pc:docMk/>
            <pc:sldMk cId="109857222" sldId="256"/>
            <ac:picMk id="79" creationId="{9C86793C-8A8C-94CA-56E4-E2DBD327C867}"/>
          </ac:picMkLst>
        </pc:picChg>
        <pc:picChg chg="add mod">
          <ac:chgData name="Halimah Ravat" userId="d8d6d64c29c504d3" providerId="Windows Live" clId="Web-{00CE918F-9754-4B93-AA31-BAA8E02E62E5}" dt="2023-05-22T17:15:52.976" v="450" actId="1076"/>
          <ac:picMkLst>
            <pc:docMk/>
            <pc:sldMk cId="109857222" sldId="256"/>
            <ac:picMk id="81" creationId="{19E933A7-0A47-C7F7-4DAE-939B9D164AFF}"/>
          </ac:picMkLst>
        </pc:picChg>
        <pc:picChg chg="add mod modCrop">
          <ac:chgData name="Halimah Ravat" userId="d8d6d64c29c504d3" providerId="Windows Live" clId="Web-{00CE918F-9754-4B93-AA31-BAA8E02E62E5}" dt="2023-05-22T17:22:04.046" v="619" actId="1076"/>
          <ac:picMkLst>
            <pc:docMk/>
            <pc:sldMk cId="109857222" sldId="256"/>
            <ac:picMk id="83" creationId="{E8EC37E2-8ED4-EEC2-70E2-EE138EEE7424}"/>
          </ac:picMkLst>
        </pc:picChg>
        <pc:picChg chg="add mod">
          <ac:chgData name="Halimah Ravat" userId="d8d6d64c29c504d3" providerId="Windows Live" clId="Web-{00CE918F-9754-4B93-AA31-BAA8E02E62E5}" dt="2023-05-22T17:18:47.823" v="535" actId="1076"/>
          <ac:picMkLst>
            <pc:docMk/>
            <pc:sldMk cId="109857222" sldId="256"/>
            <ac:picMk id="85" creationId="{AD0BCD29-AB3A-24E8-C859-4A63FCC6BD1C}"/>
          </ac:picMkLst>
        </pc:picChg>
        <pc:picChg chg="add mod modCrop">
          <ac:chgData name="Halimah Ravat" userId="d8d6d64c29c504d3" providerId="Windows Live" clId="Web-{00CE918F-9754-4B93-AA31-BAA8E02E62E5}" dt="2023-05-22T17:17:21.462" v="495" actId="1076"/>
          <ac:picMkLst>
            <pc:docMk/>
            <pc:sldMk cId="109857222" sldId="256"/>
            <ac:picMk id="87" creationId="{1AB292B4-0A07-E3C6-1007-F75E171898EF}"/>
          </ac:picMkLst>
        </pc:picChg>
        <pc:picChg chg="add mod">
          <ac:chgData name="Halimah Ravat" userId="d8d6d64c29c504d3" providerId="Windows Live" clId="Web-{00CE918F-9754-4B93-AA31-BAA8E02E62E5}" dt="2023-05-22T17:20:04.091" v="553" actId="1076"/>
          <ac:picMkLst>
            <pc:docMk/>
            <pc:sldMk cId="109857222" sldId="256"/>
            <ac:picMk id="89" creationId="{D9AC4F52-303F-9F97-2717-F2FC3CFEE386}"/>
          </ac:picMkLst>
        </pc:picChg>
        <pc:picChg chg="add mod">
          <ac:chgData name="Halimah Ravat" userId="d8d6d64c29c504d3" providerId="Windows Live" clId="Web-{00CE918F-9754-4B93-AA31-BAA8E02E62E5}" dt="2023-05-22T17:18:33.870" v="528" actId="1076"/>
          <ac:picMkLst>
            <pc:docMk/>
            <pc:sldMk cId="109857222" sldId="256"/>
            <ac:picMk id="91" creationId="{6DE78F0C-6EA4-AFA9-DD9E-E8F24EAB4287}"/>
          </ac:picMkLst>
        </pc:picChg>
        <pc:picChg chg="add mod">
          <ac:chgData name="Halimah Ravat" userId="d8d6d64c29c504d3" providerId="Windows Live" clId="Web-{00CE918F-9754-4B93-AA31-BAA8E02E62E5}" dt="2023-05-22T17:17:54.900" v="512" actId="1076"/>
          <ac:picMkLst>
            <pc:docMk/>
            <pc:sldMk cId="109857222" sldId="256"/>
            <ac:picMk id="93" creationId="{E86C8B88-A439-CB10-6930-F005CCCB10FC}"/>
          </ac:picMkLst>
        </pc:picChg>
        <pc:picChg chg="add mod">
          <ac:chgData name="Halimah Ravat" userId="d8d6d64c29c504d3" providerId="Windows Live" clId="Web-{00CE918F-9754-4B93-AA31-BAA8E02E62E5}" dt="2023-05-22T17:17:30.962" v="499" actId="1076"/>
          <ac:picMkLst>
            <pc:docMk/>
            <pc:sldMk cId="109857222" sldId="256"/>
            <ac:picMk id="95" creationId="{842F8364-963A-B014-05FD-3DC37ABFA08A}"/>
          </ac:picMkLst>
        </pc:picChg>
        <pc:picChg chg="add mod">
          <ac:chgData name="Halimah Ravat" userId="d8d6d64c29c504d3" providerId="Windows Live" clId="Web-{00CE918F-9754-4B93-AA31-BAA8E02E62E5}" dt="2023-05-22T17:19:10.058" v="541" actId="1076"/>
          <ac:picMkLst>
            <pc:docMk/>
            <pc:sldMk cId="109857222" sldId="256"/>
            <ac:picMk id="97" creationId="{C05F3A4D-2E4D-2F12-523E-EC8A332C892D}"/>
          </ac:picMkLst>
        </pc:picChg>
        <pc:picChg chg="add mod modCrop">
          <ac:chgData name="Halimah Ravat" userId="d8d6d64c29c504d3" providerId="Windows Live" clId="Web-{00CE918F-9754-4B93-AA31-BAA8E02E62E5}" dt="2023-05-22T17:19:45.950" v="548" actId="1076"/>
          <ac:picMkLst>
            <pc:docMk/>
            <pc:sldMk cId="109857222" sldId="256"/>
            <ac:picMk id="99" creationId="{DCF0343B-DF27-77E4-1C3D-D25124E9944B}"/>
          </ac:picMkLst>
        </pc:picChg>
        <pc:picChg chg="add mod">
          <ac:chgData name="Halimah Ravat" userId="d8d6d64c29c504d3" providerId="Windows Live" clId="Web-{00CE918F-9754-4B93-AA31-BAA8E02E62E5}" dt="2023-05-22T17:23:01.344" v="628" actId="1076"/>
          <ac:picMkLst>
            <pc:docMk/>
            <pc:sldMk cId="109857222" sldId="256"/>
            <ac:picMk id="101" creationId="{B9A85EE2-4E8D-0D19-E533-4E191A372847}"/>
          </ac:picMkLst>
        </pc:picChg>
        <pc:picChg chg="add mod">
          <ac:chgData name="Halimah Ravat" userId="d8d6d64c29c504d3" providerId="Windows Live" clId="Web-{00CE918F-9754-4B93-AA31-BAA8E02E62E5}" dt="2023-05-22T17:21:26.077" v="606" actId="1076"/>
          <ac:picMkLst>
            <pc:docMk/>
            <pc:sldMk cId="109857222" sldId="256"/>
            <ac:picMk id="103" creationId="{BF196FAA-32FF-6C9B-FFED-89C3F48F4865}"/>
          </ac:picMkLst>
        </pc:picChg>
        <pc:picChg chg="add mod">
          <ac:chgData name="Halimah Ravat" userId="d8d6d64c29c504d3" providerId="Windows Live" clId="Web-{00CE918F-9754-4B93-AA31-BAA8E02E62E5}" dt="2023-05-22T17:22:09.781" v="620" actId="1076"/>
          <ac:picMkLst>
            <pc:docMk/>
            <pc:sldMk cId="109857222" sldId="256"/>
            <ac:picMk id="105" creationId="{FBE2E179-E6EF-DAB7-68AB-C40E977114CD}"/>
          </ac:picMkLst>
        </pc:picChg>
        <pc:picChg chg="add mod">
          <ac:chgData name="Halimah Ravat" userId="d8d6d64c29c504d3" providerId="Windows Live" clId="Web-{00CE918F-9754-4B93-AA31-BAA8E02E62E5}" dt="2023-05-22T17:21:34.686" v="609" actId="1076"/>
          <ac:picMkLst>
            <pc:docMk/>
            <pc:sldMk cId="109857222" sldId="256"/>
            <ac:picMk id="107" creationId="{89782C7B-DE7F-1A48-2D73-0405C4FD90B1}"/>
          </ac:picMkLst>
        </pc:picChg>
        <pc:picChg chg="add mod">
          <ac:chgData name="Halimah Ravat" userId="d8d6d64c29c504d3" providerId="Windows Live" clId="Web-{00CE918F-9754-4B93-AA31-BAA8E02E62E5}" dt="2023-05-22T17:21:29.577" v="607" actId="1076"/>
          <ac:picMkLst>
            <pc:docMk/>
            <pc:sldMk cId="109857222" sldId="256"/>
            <ac:picMk id="109" creationId="{4A3A110D-0B57-8A3B-2EE2-969986A2FD9A}"/>
          </ac:picMkLst>
        </pc:picChg>
        <pc:picChg chg="add mod">
          <ac:chgData name="Halimah Ravat" userId="d8d6d64c29c504d3" providerId="Windows Live" clId="Web-{00CE918F-9754-4B93-AA31-BAA8E02E62E5}" dt="2023-05-22T17:21:49.858" v="614" actId="1076"/>
          <ac:picMkLst>
            <pc:docMk/>
            <pc:sldMk cId="109857222" sldId="256"/>
            <ac:picMk id="111" creationId="{9FB037BB-0B91-4B4D-5687-A86A19F5F7CB}"/>
          </ac:picMkLst>
        </pc:picChg>
        <pc:picChg chg="add mod">
          <ac:chgData name="Halimah Ravat" userId="d8d6d64c29c504d3" providerId="Windows Live" clId="Web-{00CE918F-9754-4B93-AA31-BAA8E02E62E5}" dt="2023-05-22T17:21:04.779" v="599" actId="1076"/>
          <ac:picMkLst>
            <pc:docMk/>
            <pc:sldMk cId="109857222" sldId="256"/>
            <ac:picMk id="113" creationId="{169F9390-F0E2-8AAF-7E9D-C0DD9E867CA9}"/>
          </ac:picMkLst>
        </pc:picChg>
        <pc:picChg chg="add mod">
          <ac:chgData name="Halimah Ravat" userId="d8d6d64c29c504d3" providerId="Windows Live" clId="Web-{00CE918F-9754-4B93-AA31-BAA8E02E62E5}" dt="2023-05-22T17:21:09.311" v="601" actId="1076"/>
          <ac:picMkLst>
            <pc:docMk/>
            <pc:sldMk cId="109857222" sldId="256"/>
            <ac:picMk id="115" creationId="{2E18FE3F-D420-8FE4-2CD7-5A36C9E27586}"/>
          </ac:picMkLst>
        </pc:picChg>
        <pc:picChg chg="add mod">
          <ac:chgData name="Halimah Ravat" userId="d8d6d64c29c504d3" providerId="Windows Live" clId="Web-{00CE918F-9754-4B93-AA31-BAA8E02E62E5}" dt="2023-05-22T17:21:32.139" v="608" actId="1076"/>
          <ac:picMkLst>
            <pc:docMk/>
            <pc:sldMk cId="109857222" sldId="256"/>
            <ac:picMk id="117" creationId="{4CC5C154-EEA7-BE20-D50B-C12216726884}"/>
          </ac:picMkLst>
        </pc:picChg>
        <pc:picChg chg="add mod">
          <ac:chgData name="Halimah Ravat" userId="d8d6d64c29c504d3" providerId="Windows Live" clId="Web-{00CE918F-9754-4B93-AA31-BAA8E02E62E5}" dt="2023-05-22T17:21:06.873" v="600" actId="1076"/>
          <ac:picMkLst>
            <pc:docMk/>
            <pc:sldMk cId="109857222" sldId="256"/>
            <ac:picMk id="119" creationId="{8E922165-5795-088E-BBE7-78EF6C6F0AE1}"/>
          </ac:picMkLst>
        </pc:picChg>
        <pc:picChg chg="add mod modCrop">
          <ac:chgData name="Halimah Ravat" userId="d8d6d64c29c504d3" providerId="Windows Live" clId="Web-{00CE918F-9754-4B93-AA31-BAA8E02E62E5}" dt="2023-05-22T17:34:40.343" v="801" actId="1076"/>
          <ac:picMkLst>
            <pc:docMk/>
            <pc:sldMk cId="109857222" sldId="256"/>
            <ac:picMk id="120" creationId="{301D5C99-0707-D152-E5D3-E333874774B9}"/>
          </ac:picMkLst>
        </pc:picChg>
      </pc:sldChg>
      <pc:sldChg chg="addSp delSp modSp new mod setBg modClrScheme delDesignElem chgLayout">
        <pc:chgData name="Halimah Ravat" userId="d8d6d64c29c504d3" providerId="Windows Live" clId="Web-{00CE918F-9754-4B93-AA31-BAA8E02E62E5}" dt="2023-05-22T17:28:04.241" v="695" actId="14100"/>
        <pc:sldMkLst>
          <pc:docMk/>
          <pc:sldMk cId="4122987939" sldId="257"/>
        </pc:sldMkLst>
        <pc:spChg chg="mod ord">
          <ac:chgData name="Halimah Ravat" userId="d8d6d64c29c504d3" providerId="Windows Live" clId="Web-{00CE918F-9754-4B93-AA31-BAA8E02E62E5}" dt="2023-05-22T17:27:13.287" v="674"/>
          <ac:spMkLst>
            <pc:docMk/>
            <pc:sldMk cId="4122987939" sldId="257"/>
            <ac:spMk id="2" creationId="{FAA8CE99-75C7-E53E-2C49-BC3E9955367C}"/>
          </ac:spMkLst>
        </pc:spChg>
        <pc:spChg chg="del">
          <ac:chgData name="Halimah Ravat" userId="d8d6d64c29c504d3" providerId="Windows Live" clId="Web-{00CE918F-9754-4B93-AA31-BAA8E02E62E5}" dt="2023-05-22T15:50:20.948" v="14"/>
          <ac:spMkLst>
            <pc:docMk/>
            <pc:sldMk cId="4122987939" sldId="257"/>
            <ac:spMk id="3" creationId="{D493CF3D-9397-85A6-5C24-0127C6527184}"/>
          </ac:spMkLst>
        </pc:spChg>
        <pc:spChg chg="add del mod">
          <ac:chgData name="Halimah Ravat" userId="d8d6d64c29c504d3" providerId="Windows Live" clId="Web-{00CE918F-9754-4B93-AA31-BAA8E02E62E5}" dt="2023-05-22T16:20:30.544" v="181"/>
          <ac:spMkLst>
            <pc:docMk/>
            <pc:sldMk cId="4122987939" sldId="257"/>
            <ac:spMk id="16" creationId="{E82EE79D-927F-4DC3-F957-54573F1F3197}"/>
          </ac:spMkLst>
        </pc:spChg>
        <pc:spChg chg="add del">
          <ac:chgData name="Halimah Ravat" userId="d8d6d64c29c504d3" providerId="Windows Live" clId="Web-{00CE918F-9754-4B93-AA31-BAA8E02E62E5}" dt="2023-05-22T16:06:23.217" v="137"/>
          <ac:spMkLst>
            <pc:docMk/>
            <pc:sldMk cId="4122987939" sldId="257"/>
            <ac:spMk id="17" creationId="{345A976A-8DE3-4B67-B94B-2044FDD12899}"/>
          </ac:spMkLst>
        </pc:spChg>
        <pc:spChg chg="add del">
          <ac:chgData name="Halimah Ravat" userId="d8d6d64c29c504d3" providerId="Windows Live" clId="Web-{00CE918F-9754-4B93-AA31-BAA8E02E62E5}" dt="2023-05-22T16:06:23.217" v="137"/>
          <ac:spMkLst>
            <pc:docMk/>
            <pc:sldMk cId="4122987939" sldId="257"/>
            <ac:spMk id="18" creationId="{6EAAA1B9-2DDB-49C9-A037-A523D2F13C15}"/>
          </ac:spMkLst>
        </pc:spChg>
        <pc:spChg chg="add del">
          <ac:chgData name="Halimah Ravat" userId="d8d6d64c29c504d3" providerId="Windows Live" clId="Web-{00CE918F-9754-4B93-AA31-BAA8E02E62E5}" dt="2023-05-22T16:05:17.386" v="135"/>
          <ac:spMkLst>
            <pc:docMk/>
            <pc:sldMk cId="4122987939" sldId="257"/>
            <ac:spMk id="20" creationId="{89A320C9-9735-4D13-8279-C1C674841392}"/>
          </ac:spMkLst>
        </pc:spChg>
        <pc:spChg chg="add del">
          <ac:chgData name="Halimah Ravat" userId="d8d6d64c29c504d3" providerId="Windows Live" clId="Web-{00CE918F-9754-4B93-AA31-BAA8E02E62E5}" dt="2023-05-22T16:05:17.386" v="135"/>
          <ac:spMkLst>
            <pc:docMk/>
            <pc:sldMk cId="4122987939" sldId="257"/>
            <ac:spMk id="22" creationId="{92544CF4-9B52-4A7B-A4B3-88C72729B77D}"/>
          </ac:spMkLst>
        </pc:spChg>
        <pc:spChg chg="add del">
          <ac:chgData name="Halimah Ravat" userId="d8d6d64c29c504d3" providerId="Windows Live" clId="Web-{00CE918F-9754-4B93-AA31-BAA8E02E62E5}" dt="2023-05-22T16:05:17.386" v="135"/>
          <ac:spMkLst>
            <pc:docMk/>
            <pc:sldMk cId="4122987939" sldId="257"/>
            <ac:spMk id="24" creationId="{E75862C5-5C00-4421-BC7B-9B7B86DBC80D}"/>
          </ac:spMkLst>
        </pc:spChg>
        <pc:spChg chg="add del">
          <ac:chgData name="Halimah Ravat" userId="d8d6d64c29c504d3" providerId="Windows Live" clId="Web-{00CE918F-9754-4B93-AA31-BAA8E02E62E5}" dt="2023-05-22T17:23:54.033" v="630"/>
          <ac:spMkLst>
            <pc:docMk/>
            <pc:sldMk cId="4122987939" sldId="257"/>
            <ac:spMk id="25" creationId="{394094B0-A6C9-44BE-9042-66EF0612F625}"/>
          </ac:spMkLst>
        </pc:spChg>
        <pc:spChg chg="add del">
          <ac:chgData name="Halimah Ravat" userId="d8d6d64c29c504d3" providerId="Windows Live" clId="Web-{00CE918F-9754-4B93-AA31-BAA8E02E62E5}" dt="2023-05-22T16:05:17.386" v="135"/>
          <ac:spMkLst>
            <pc:docMk/>
            <pc:sldMk cId="4122987939" sldId="257"/>
            <ac:spMk id="26" creationId="{089440EF-9BE9-4AE9-8C28-00B02296CDB6}"/>
          </ac:spMkLst>
        </pc:spChg>
        <pc:spChg chg="add del">
          <ac:chgData name="Halimah Ravat" userId="d8d6d64c29c504d3" providerId="Windows Live" clId="Web-{00CE918F-9754-4B93-AA31-BAA8E02E62E5}" dt="2023-05-22T17:24:57.534" v="632"/>
          <ac:spMkLst>
            <pc:docMk/>
            <pc:sldMk cId="4122987939" sldId="257"/>
            <ac:spMk id="27" creationId="{DA8886A6-5426-494B-96D8-D962D2BA0818}"/>
          </ac:spMkLst>
        </pc:spChg>
        <pc:spChg chg="add del">
          <ac:chgData name="Halimah Ravat" userId="d8d6d64c29c504d3" providerId="Windows Live" clId="Web-{00CE918F-9754-4B93-AA31-BAA8E02E62E5}" dt="2023-05-22T17:23:54.033" v="630"/>
          <ac:spMkLst>
            <pc:docMk/>
            <pc:sldMk cId="4122987939" sldId="257"/>
            <ac:spMk id="28" creationId="{16AC3602-3348-4F31-9E43-076B03514ECB}"/>
          </ac:spMkLst>
        </pc:spChg>
        <pc:spChg chg="add del">
          <ac:chgData name="Halimah Ravat" userId="d8d6d64c29c504d3" providerId="Windows Live" clId="Web-{00CE918F-9754-4B93-AA31-BAA8E02E62E5}" dt="2023-05-22T17:24:57.534" v="632"/>
          <ac:spMkLst>
            <pc:docMk/>
            <pc:sldMk cId="4122987939" sldId="257"/>
            <ac:spMk id="29" creationId="{AA3ED336-C09E-46E8-9774-B977D15FC5E0}"/>
          </ac:spMkLst>
        </pc:spChg>
        <pc:spChg chg="add del">
          <ac:chgData name="Halimah Ravat" userId="d8d6d64c29c504d3" providerId="Windows Live" clId="Web-{00CE918F-9754-4B93-AA31-BAA8E02E62E5}" dt="2023-05-22T17:27:13.287" v="674"/>
          <ac:spMkLst>
            <pc:docMk/>
            <pc:sldMk cId="4122987939" sldId="257"/>
            <ac:spMk id="31" creationId="{5ACC6BB2-28F8-4405-829D-0562733BEE7A}"/>
          </ac:spMkLst>
        </pc:spChg>
        <pc:spChg chg="add del">
          <ac:chgData name="Halimah Ravat" userId="d8d6d64c29c504d3" providerId="Windows Live" clId="Web-{00CE918F-9754-4B93-AA31-BAA8E02E62E5}" dt="2023-05-22T17:23:54.033" v="630"/>
          <ac:spMkLst>
            <pc:docMk/>
            <pc:sldMk cId="4122987939" sldId="257"/>
            <ac:spMk id="32" creationId="{64C2CA96-0B16-4AA7-B340-33044D238597}"/>
          </ac:spMkLst>
        </pc:spChg>
        <pc:spChg chg="add del">
          <ac:chgData name="Halimah Ravat" userId="d8d6d64c29c504d3" providerId="Windows Live" clId="Web-{00CE918F-9754-4B93-AA31-BAA8E02E62E5}" dt="2023-05-22T17:27:13.287" v="674"/>
          <ac:spMkLst>
            <pc:docMk/>
            <pc:sldMk cId="4122987939" sldId="257"/>
            <ac:spMk id="33" creationId="{5C2E53F0-AD54-4A55-99A0-EC896CE3C233}"/>
          </ac:spMkLst>
        </pc:spChg>
        <pc:spChg chg="add del">
          <ac:chgData name="Halimah Ravat" userId="d8d6d64c29c504d3" providerId="Windows Live" clId="Web-{00CE918F-9754-4B93-AA31-BAA8E02E62E5}" dt="2023-05-22T17:23:54.033" v="630"/>
          <ac:spMkLst>
            <pc:docMk/>
            <pc:sldMk cId="4122987939" sldId="257"/>
            <ac:spMk id="34" creationId="{1D50D7A8-F1D5-4306-8A9B-DD7A73EB8BCE}"/>
          </ac:spMkLst>
        </pc:spChg>
        <pc:spChg chg="add del">
          <ac:chgData name="Halimah Ravat" userId="d8d6d64c29c504d3" providerId="Windows Live" clId="Web-{00CE918F-9754-4B93-AA31-BAA8E02E62E5}" dt="2023-05-22T17:27:13.287" v="674"/>
          <ac:spMkLst>
            <pc:docMk/>
            <pc:sldMk cId="4122987939" sldId="257"/>
            <ac:spMk id="35" creationId="{D15F19F8-85EE-477A-ACBA-4B6D069780E5}"/>
          </ac:spMkLst>
        </pc:spChg>
        <pc:spChg chg="add del">
          <ac:chgData name="Halimah Ravat" userId="d8d6d64c29c504d3" providerId="Windows Live" clId="Web-{00CE918F-9754-4B93-AA31-BAA8E02E62E5}" dt="2023-05-22T17:27:13.287" v="674"/>
          <ac:spMkLst>
            <pc:docMk/>
            <pc:sldMk cId="4122987939" sldId="257"/>
            <ac:spMk id="36" creationId="{92C3387C-D24F-4737-8A37-1DC5CFF09CFA}"/>
          </ac:spMkLst>
        </pc:spChg>
        <pc:grpChg chg="add del">
          <ac:chgData name="Halimah Ravat" userId="d8d6d64c29c504d3" providerId="Windows Live" clId="Web-{00CE918F-9754-4B93-AA31-BAA8E02E62E5}" dt="2023-05-22T16:06:23.217" v="137"/>
          <ac:grpSpMkLst>
            <pc:docMk/>
            <pc:sldMk cId="4122987939" sldId="257"/>
            <ac:grpSpMk id="19" creationId="{B441F8D5-EBCE-4FB9-91A9-3425971C1F99}"/>
          </ac:grpSpMkLst>
        </pc:grpChg>
        <pc:grpChg chg="add del">
          <ac:chgData name="Halimah Ravat" userId="d8d6d64c29c504d3" providerId="Windows Live" clId="Web-{00CE918F-9754-4B93-AA31-BAA8E02E62E5}" dt="2023-05-22T16:06:23.217" v="137"/>
          <ac:grpSpMkLst>
            <pc:docMk/>
            <pc:sldMk cId="4122987939" sldId="257"/>
            <ac:grpSpMk id="30" creationId="{08701F99-7E4C-4B92-A4B5-307CDFB7A4DE}"/>
          </ac:grpSpMkLst>
        </pc:grpChg>
        <pc:picChg chg="add del mod">
          <ac:chgData name="Halimah Ravat" userId="d8d6d64c29c504d3" providerId="Windows Live" clId="Web-{00CE918F-9754-4B93-AA31-BAA8E02E62E5}" dt="2023-05-22T15:54:40.801" v="90"/>
          <ac:picMkLst>
            <pc:docMk/>
            <pc:sldMk cId="4122987939" sldId="257"/>
            <ac:picMk id="4" creationId="{F91696BB-A44D-28B1-B7D7-EBCACE614ABC}"/>
          </ac:picMkLst>
        </pc:picChg>
        <pc:picChg chg="add mod modCrop">
          <ac:chgData name="Halimah Ravat" userId="d8d6d64c29c504d3" providerId="Windows Live" clId="Web-{00CE918F-9754-4B93-AA31-BAA8E02E62E5}" dt="2023-05-22T17:27:20.365" v="676" actId="14100"/>
          <ac:picMkLst>
            <pc:docMk/>
            <pc:sldMk cId="4122987939" sldId="257"/>
            <ac:picMk id="5" creationId="{86EC76FE-9971-EF01-FF15-1F2EB816FF7B}"/>
          </ac:picMkLst>
        </pc:picChg>
        <pc:picChg chg="add mod modCrop">
          <ac:chgData name="Halimah Ravat" userId="d8d6d64c29c504d3" providerId="Windows Live" clId="Web-{00CE918F-9754-4B93-AA31-BAA8E02E62E5}" dt="2023-05-22T17:28:00.819" v="694" actId="14100"/>
          <ac:picMkLst>
            <pc:docMk/>
            <pc:sldMk cId="4122987939" sldId="257"/>
            <ac:picMk id="6" creationId="{1B022319-0FB8-45AF-1AC6-11726CD4BF57}"/>
          </ac:picMkLst>
        </pc:picChg>
        <pc:picChg chg="add mod">
          <ac:chgData name="Halimah Ravat" userId="d8d6d64c29c504d3" providerId="Windows Live" clId="Web-{00CE918F-9754-4B93-AA31-BAA8E02E62E5}" dt="2023-05-22T17:28:04.241" v="695" actId="14100"/>
          <ac:picMkLst>
            <pc:docMk/>
            <pc:sldMk cId="4122987939" sldId="257"/>
            <ac:picMk id="7" creationId="{16485C06-8565-4304-FC52-66848C7A82D3}"/>
          </ac:picMkLst>
        </pc:picChg>
        <pc:picChg chg="add mod">
          <ac:chgData name="Halimah Ravat" userId="d8d6d64c29c504d3" providerId="Windows Live" clId="Web-{00CE918F-9754-4B93-AA31-BAA8E02E62E5}" dt="2023-05-22T17:27:50.334" v="688" actId="14100"/>
          <ac:picMkLst>
            <pc:docMk/>
            <pc:sldMk cId="4122987939" sldId="257"/>
            <ac:picMk id="8" creationId="{0B517F74-DDD1-D586-AA7E-67F6287CC571}"/>
          </ac:picMkLst>
        </pc:picChg>
        <pc:picChg chg="add del mod">
          <ac:chgData name="Halimah Ravat" userId="d8d6d64c29c504d3" providerId="Windows Live" clId="Web-{00CE918F-9754-4B93-AA31-BAA8E02E62E5}" dt="2023-05-22T15:58:51.638" v="110"/>
          <ac:picMkLst>
            <pc:docMk/>
            <pc:sldMk cId="4122987939" sldId="257"/>
            <ac:picMk id="9" creationId="{3E148E54-6062-42AE-65D0-33F8F40685B1}"/>
          </ac:picMkLst>
        </pc:picChg>
        <pc:picChg chg="add del mod">
          <ac:chgData name="Halimah Ravat" userId="d8d6d64c29c504d3" providerId="Windows Live" clId="Web-{00CE918F-9754-4B93-AA31-BAA8E02E62E5}" dt="2023-05-22T15:59:34.452" v="113"/>
          <ac:picMkLst>
            <pc:docMk/>
            <pc:sldMk cId="4122987939" sldId="257"/>
            <ac:picMk id="10" creationId="{C9A876F7-3840-A931-CEDC-7237FCFA1DD2}"/>
          </ac:picMkLst>
        </pc:picChg>
        <pc:picChg chg="add del mod">
          <ac:chgData name="Halimah Ravat" userId="d8d6d64c29c504d3" providerId="Windows Live" clId="Web-{00CE918F-9754-4B93-AA31-BAA8E02E62E5}" dt="2023-05-22T15:59:46.328" v="115"/>
          <ac:picMkLst>
            <pc:docMk/>
            <pc:sldMk cId="4122987939" sldId="257"/>
            <ac:picMk id="11" creationId="{67BCA885-F8C2-E03B-166D-2B07691A3214}"/>
          </ac:picMkLst>
        </pc:picChg>
        <pc:picChg chg="add mod">
          <ac:chgData name="Halimah Ravat" userId="d8d6d64c29c504d3" providerId="Windows Live" clId="Web-{00CE918F-9754-4B93-AA31-BAA8E02E62E5}" dt="2023-05-22T17:27:55.225" v="691" actId="14100"/>
          <ac:picMkLst>
            <pc:docMk/>
            <pc:sldMk cId="4122987939" sldId="257"/>
            <ac:picMk id="12" creationId="{D0959174-E52A-B404-E372-6552167C71CB}"/>
          </ac:picMkLst>
        </pc:picChg>
        <pc:picChg chg="add mod modCrop">
          <ac:chgData name="Halimah Ravat" userId="d8d6d64c29c504d3" providerId="Windows Live" clId="Web-{00CE918F-9754-4B93-AA31-BAA8E02E62E5}" dt="2023-05-22T17:27:47.241" v="686" actId="14100"/>
          <ac:picMkLst>
            <pc:docMk/>
            <pc:sldMk cId="4122987939" sldId="257"/>
            <ac:picMk id="13" creationId="{81E96974-8AA4-23B9-3EC3-82D3E1DB4FE2}"/>
          </ac:picMkLst>
        </pc:picChg>
        <pc:picChg chg="add del">
          <ac:chgData name="Halimah Ravat" userId="d8d6d64c29c504d3" providerId="Windows Live" clId="Web-{00CE918F-9754-4B93-AA31-BAA8E02E62E5}" dt="2023-05-22T16:03:51.430" v="129"/>
          <ac:picMkLst>
            <pc:docMk/>
            <pc:sldMk cId="4122987939" sldId="257"/>
            <ac:picMk id="14" creationId="{2FE9F529-54BF-94DA-5C43-4547A8EB2429}"/>
          </ac:picMkLst>
        </pc:picChg>
        <pc:picChg chg="add mod">
          <ac:chgData name="Halimah Ravat" userId="d8d6d64c29c504d3" providerId="Windows Live" clId="Web-{00CE918F-9754-4B93-AA31-BAA8E02E62E5}" dt="2023-05-22T17:27:58.178" v="693" actId="14100"/>
          <ac:picMkLst>
            <pc:docMk/>
            <pc:sldMk cId="4122987939" sldId="257"/>
            <ac:picMk id="15" creationId="{BA772665-B0AB-1AD9-D298-8882272FE153}"/>
          </ac:picMkLst>
        </pc:picChg>
        <pc:picChg chg="add mod">
          <ac:chgData name="Halimah Ravat" userId="d8d6d64c29c504d3" providerId="Windows Live" clId="Web-{00CE918F-9754-4B93-AA31-BAA8E02E62E5}" dt="2023-05-22T17:27:29.943" v="682" actId="14100"/>
          <ac:picMkLst>
            <pc:docMk/>
            <pc:sldMk cId="4122987939" sldId="257"/>
            <ac:picMk id="23" creationId="{960F9B24-822A-0364-8863-67861A526009}"/>
          </ac:picMkLst>
        </pc:picChg>
      </pc:sldChg>
      <pc:sldChg chg="addSp delSp modSp new mod modClrScheme chgLayout">
        <pc:chgData name="Halimah Ravat" userId="d8d6d64c29c504d3" providerId="Windows Live" clId="Web-{00CE918F-9754-4B93-AA31-BAA8E02E62E5}" dt="2023-05-22T17:34:16.999" v="796" actId="14100"/>
        <pc:sldMkLst>
          <pc:docMk/>
          <pc:sldMk cId="3753323888" sldId="258"/>
        </pc:sldMkLst>
        <pc:spChg chg="mod ord">
          <ac:chgData name="Halimah Ravat" userId="d8d6d64c29c504d3" providerId="Windows Live" clId="Web-{00CE918F-9754-4B93-AA31-BAA8E02E62E5}" dt="2023-05-22T17:27:13.287" v="674"/>
          <ac:spMkLst>
            <pc:docMk/>
            <pc:sldMk cId="3753323888" sldId="258"/>
            <ac:spMk id="2" creationId="{A630A9D3-6211-3CC8-77F9-A81CDAEFEE15}"/>
          </ac:spMkLst>
        </pc:spChg>
        <pc:spChg chg="del">
          <ac:chgData name="Halimah Ravat" userId="d8d6d64c29c504d3" providerId="Windows Live" clId="Web-{00CE918F-9754-4B93-AA31-BAA8E02E62E5}" dt="2023-05-22T15:53:18.314" v="85"/>
          <ac:spMkLst>
            <pc:docMk/>
            <pc:sldMk cId="3753323888" sldId="258"/>
            <ac:spMk id="3" creationId="{6D32B8E8-804E-C9D0-811A-ABB20786ACEB}"/>
          </ac:spMkLst>
        </pc:spChg>
        <pc:picChg chg="add mod">
          <ac:chgData name="Halimah Ravat" userId="d8d6d64c29c504d3" providerId="Windows Live" clId="Web-{00CE918F-9754-4B93-AA31-BAA8E02E62E5}" dt="2023-05-22T17:34:10.124" v="792" actId="1076"/>
          <ac:picMkLst>
            <pc:docMk/>
            <pc:sldMk cId="3753323888" sldId="258"/>
            <ac:picMk id="3" creationId="{B33D5B19-6AFF-9069-528A-F85B6C25B270}"/>
          </ac:picMkLst>
        </pc:picChg>
        <pc:picChg chg="add mod">
          <ac:chgData name="Halimah Ravat" userId="d8d6d64c29c504d3" providerId="Windows Live" clId="Web-{00CE918F-9754-4B93-AA31-BAA8E02E62E5}" dt="2023-05-22T17:29:26.836" v="738" actId="1076"/>
          <ac:picMkLst>
            <pc:docMk/>
            <pc:sldMk cId="3753323888" sldId="258"/>
            <ac:picMk id="4" creationId="{12C9062B-B99F-9EC0-C1C8-FDFB5BC70C7B}"/>
          </ac:picMkLst>
        </pc:picChg>
        <pc:picChg chg="add del mod">
          <ac:chgData name="Halimah Ravat" userId="d8d6d64c29c504d3" providerId="Windows Live" clId="Web-{00CE918F-9754-4B93-AA31-BAA8E02E62E5}" dt="2023-05-22T16:38:20.581" v="254"/>
          <ac:picMkLst>
            <pc:docMk/>
            <pc:sldMk cId="3753323888" sldId="258"/>
            <ac:picMk id="4" creationId="{B210B4B3-9F58-7990-AE9E-A1DE3016BCC7}"/>
          </ac:picMkLst>
        </pc:picChg>
        <pc:picChg chg="add mod">
          <ac:chgData name="Halimah Ravat" userId="d8d6d64c29c504d3" providerId="Windows Live" clId="Web-{00CE918F-9754-4B93-AA31-BAA8E02E62E5}" dt="2023-05-22T17:34:13.608" v="794" actId="1076"/>
          <ac:picMkLst>
            <pc:docMk/>
            <pc:sldMk cId="3753323888" sldId="258"/>
            <ac:picMk id="5" creationId="{44352B03-1E6F-3B61-971D-D43CD6E81FB7}"/>
          </ac:picMkLst>
        </pc:picChg>
        <pc:picChg chg="add mod">
          <ac:chgData name="Halimah Ravat" userId="d8d6d64c29c504d3" providerId="Windows Live" clId="Web-{00CE918F-9754-4B93-AA31-BAA8E02E62E5}" dt="2023-05-22T17:29:24.805" v="736" actId="1076"/>
          <ac:picMkLst>
            <pc:docMk/>
            <pc:sldMk cId="3753323888" sldId="258"/>
            <ac:picMk id="6" creationId="{3D567E0C-18EA-506F-1295-6B5BA1D52B5F}"/>
          </ac:picMkLst>
        </pc:picChg>
        <pc:picChg chg="add mod">
          <ac:chgData name="Halimah Ravat" userId="d8d6d64c29c504d3" providerId="Windows Live" clId="Web-{00CE918F-9754-4B93-AA31-BAA8E02E62E5}" dt="2023-05-22T17:29:22.868" v="734" actId="1076"/>
          <ac:picMkLst>
            <pc:docMk/>
            <pc:sldMk cId="3753323888" sldId="258"/>
            <ac:picMk id="7" creationId="{E4F93B4B-BEFB-60F5-C374-0ABD95DA566E}"/>
          </ac:picMkLst>
        </pc:picChg>
        <pc:picChg chg="add mod">
          <ac:chgData name="Halimah Ravat" userId="d8d6d64c29c504d3" providerId="Windows Live" clId="Web-{00CE918F-9754-4B93-AA31-BAA8E02E62E5}" dt="2023-05-22T17:34:14.749" v="795" actId="1076"/>
          <ac:picMkLst>
            <pc:docMk/>
            <pc:sldMk cId="3753323888" sldId="258"/>
            <ac:picMk id="8" creationId="{A4D01B3B-E59D-350D-3114-C2C3B91DA7D1}"/>
          </ac:picMkLst>
        </pc:picChg>
        <pc:picChg chg="add mod">
          <ac:chgData name="Halimah Ravat" userId="d8d6d64c29c504d3" providerId="Windows Live" clId="Web-{00CE918F-9754-4B93-AA31-BAA8E02E62E5}" dt="2023-05-22T17:34:16.999" v="796" actId="14100"/>
          <ac:picMkLst>
            <pc:docMk/>
            <pc:sldMk cId="3753323888" sldId="258"/>
            <ac:picMk id="9" creationId="{AFDB3C46-0BD1-E9D5-FB86-65A3081711DC}"/>
          </ac:picMkLst>
        </pc:picChg>
      </pc:sldChg>
      <pc:sldChg chg="addSp delSp modSp new mod ord modClrScheme chgLayout">
        <pc:chgData name="Halimah Ravat" userId="d8d6d64c29c504d3" providerId="Windows Live" clId="Web-{00CE918F-9754-4B93-AA31-BAA8E02E62E5}" dt="2023-05-22T17:30:56.245" v="788" actId="14100"/>
        <pc:sldMkLst>
          <pc:docMk/>
          <pc:sldMk cId="1760353232" sldId="259"/>
        </pc:sldMkLst>
        <pc:spChg chg="mod ord">
          <ac:chgData name="Halimah Ravat" userId="d8d6d64c29c504d3" providerId="Windows Live" clId="Web-{00CE918F-9754-4B93-AA31-BAA8E02E62E5}" dt="2023-05-22T17:27:13.287" v="674"/>
          <ac:spMkLst>
            <pc:docMk/>
            <pc:sldMk cId="1760353232" sldId="259"/>
            <ac:spMk id="2" creationId="{7826F7A9-51E7-A776-9BF9-6BC57CBB2D95}"/>
          </ac:spMkLst>
        </pc:spChg>
        <pc:spChg chg="del">
          <ac:chgData name="Halimah Ravat" userId="d8d6d64c29c504d3" providerId="Windows Live" clId="Web-{00CE918F-9754-4B93-AA31-BAA8E02E62E5}" dt="2023-05-22T15:52:41.766" v="68"/>
          <ac:spMkLst>
            <pc:docMk/>
            <pc:sldMk cId="1760353232" sldId="259"/>
            <ac:spMk id="3" creationId="{75524526-F2DD-B74C-F950-F8963CA39940}"/>
          </ac:spMkLst>
        </pc:spChg>
        <pc:picChg chg="add mod">
          <ac:chgData name="Halimah Ravat" userId="d8d6d64c29c504d3" providerId="Windows Live" clId="Web-{00CE918F-9754-4B93-AA31-BAA8E02E62E5}" dt="2023-05-22T17:30:34.791" v="774" actId="1076"/>
          <ac:picMkLst>
            <pc:docMk/>
            <pc:sldMk cId="1760353232" sldId="259"/>
            <ac:picMk id="3" creationId="{F0683F69-0DDA-DDDF-E96D-5BA510A83B5D}"/>
          </ac:picMkLst>
        </pc:picChg>
        <pc:picChg chg="add mod">
          <ac:chgData name="Halimah Ravat" userId="d8d6d64c29c504d3" providerId="Windows Live" clId="Web-{00CE918F-9754-4B93-AA31-BAA8E02E62E5}" dt="2023-05-22T17:30:30.807" v="771" actId="1076"/>
          <ac:picMkLst>
            <pc:docMk/>
            <pc:sldMk cId="1760353232" sldId="259"/>
            <ac:picMk id="4" creationId="{9436ADC9-C14F-52C3-4CB9-7B46D701043F}"/>
          </ac:picMkLst>
        </pc:picChg>
        <pc:picChg chg="add mod">
          <ac:chgData name="Halimah Ravat" userId="d8d6d64c29c504d3" providerId="Windows Live" clId="Web-{00CE918F-9754-4B93-AA31-BAA8E02E62E5}" dt="2023-05-22T17:30:44.619" v="782" actId="1076"/>
          <ac:picMkLst>
            <pc:docMk/>
            <pc:sldMk cId="1760353232" sldId="259"/>
            <ac:picMk id="5" creationId="{AC3BAC4E-BF26-FB85-9E6B-7CB3B714E264}"/>
          </ac:picMkLst>
        </pc:picChg>
        <pc:picChg chg="add mod">
          <ac:chgData name="Halimah Ravat" userId="d8d6d64c29c504d3" providerId="Windows Live" clId="Web-{00CE918F-9754-4B93-AA31-BAA8E02E62E5}" dt="2023-05-22T17:30:50.369" v="786" actId="1076"/>
          <ac:picMkLst>
            <pc:docMk/>
            <pc:sldMk cId="1760353232" sldId="259"/>
            <ac:picMk id="6" creationId="{4940FF60-972F-38E5-AB54-0094B850734E}"/>
          </ac:picMkLst>
        </pc:picChg>
        <pc:picChg chg="add del mod">
          <ac:chgData name="Halimah Ravat" userId="d8d6d64c29c504d3" providerId="Windows Live" clId="Web-{00CE918F-9754-4B93-AA31-BAA8E02E62E5}" dt="2023-05-22T16:33:04.289" v="223"/>
          <ac:picMkLst>
            <pc:docMk/>
            <pc:sldMk cId="1760353232" sldId="259"/>
            <ac:picMk id="7" creationId="{837E85A1-C5E7-FA01-6F3B-1D0BBC95B2E2}"/>
          </ac:picMkLst>
        </pc:picChg>
        <pc:picChg chg="add mod">
          <ac:chgData name="Halimah Ravat" userId="d8d6d64c29c504d3" providerId="Windows Live" clId="Web-{00CE918F-9754-4B93-AA31-BAA8E02E62E5}" dt="2023-05-22T17:30:38.541" v="777" actId="1076"/>
          <ac:picMkLst>
            <pc:docMk/>
            <pc:sldMk cId="1760353232" sldId="259"/>
            <ac:picMk id="8" creationId="{93681378-6FD0-9249-BE07-5E31D0CD27CA}"/>
          </ac:picMkLst>
        </pc:picChg>
        <pc:picChg chg="add mod">
          <ac:chgData name="Halimah Ravat" userId="d8d6d64c29c504d3" providerId="Windows Live" clId="Web-{00CE918F-9754-4B93-AA31-BAA8E02E62E5}" dt="2023-05-22T17:30:37.307" v="776" actId="1076"/>
          <ac:picMkLst>
            <pc:docMk/>
            <pc:sldMk cId="1760353232" sldId="259"/>
            <ac:picMk id="9" creationId="{F9A62CD0-D38F-6CFE-E869-7F74EB835CE5}"/>
          </ac:picMkLst>
        </pc:picChg>
        <pc:picChg chg="add mod">
          <ac:chgData name="Halimah Ravat" userId="d8d6d64c29c504d3" providerId="Windows Live" clId="Web-{00CE918F-9754-4B93-AA31-BAA8E02E62E5}" dt="2023-05-22T17:30:47.041" v="784" actId="1076"/>
          <ac:picMkLst>
            <pc:docMk/>
            <pc:sldMk cId="1760353232" sldId="259"/>
            <ac:picMk id="11" creationId="{3F01DFF5-11A9-44F9-0DF4-B16373F601BE}"/>
          </ac:picMkLst>
        </pc:picChg>
        <pc:picChg chg="add mod">
          <ac:chgData name="Halimah Ravat" userId="d8d6d64c29c504d3" providerId="Windows Live" clId="Web-{00CE918F-9754-4B93-AA31-BAA8E02E62E5}" dt="2023-05-22T17:30:49.260" v="785" actId="1076"/>
          <ac:picMkLst>
            <pc:docMk/>
            <pc:sldMk cId="1760353232" sldId="259"/>
            <ac:picMk id="12" creationId="{CA3AC99A-1BC1-B50A-DF3C-58035C46C51E}"/>
          </ac:picMkLst>
        </pc:picChg>
        <pc:picChg chg="add mod">
          <ac:chgData name="Halimah Ravat" userId="d8d6d64c29c504d3" providerId="Windows Live" clId="Web-{00CE918F-9754-4B93-AA31-BAA8E02E62E5}" dt="2023-05-22T17:30:56.245" v="788" actId="14100"/>
          <ac:picMkLst>
            <pc:docMk/>
            <pc:sldMk cId="1760353232" sldId="259"/>
            <ac:picMk id="13" creationId="{6E255D0C-6079-E731-EF90-C13EEE71E6AF}"/>
          </ac:picMkLst>
        </pc:picChg>
        <pc:picChg chg="add mod">
          <ac:chgData name="Halimah Ravat" userId="d8d6d64c29c504d3" providerId="Windows Live" clId="Web-{00CE918F-9754-4B93-AA31-BAA8E02E62E5}" dt="2023-05-22T17:30:51.807" v="787" actId="1076"/>
          <ac:picMkLst>
            <pc:docMk/>
            <pc:sldMk cId="1760353232" sldId="259"/>
            <ac:picMk id="14" creationId="{544905F7-96D1-E0B1-542E-C5F7946776C0}"/>
          </ac:picMkLst>
        </pc:picChg>
      </pc:sldChg>
      <pc:sldChg chg="addSp delSp modSp new mod modClrScheme chgLayout">
        <pc:chgData name="Halimah Ravat" userId="d8d6d64c29c504d3" providerId="Windows Live" clId="Web-{00CE918F-9754-4B93-AA31-BAA8E02E62E5}" dt="2023-05-22T17:28:55.648" v="724" actId="14100"/>
        <pc:sldMkLst>
          <pc:docMk/>
          <pc:sldMk cId="3987712669" sldId="260"/>
        </pc:sldMkLst>
        <pc:spChg chg="mod ord">
          <ac:chgData name="Halimah Ravat" userId="d8d6d64c29c504d3" providerId="Windows Live" clId="Web-{00CE918F-9754-4B93-AA31-BAA8E02E62E5}" dt="2023-05-22T17:27:13.287" v="674"/>
          <ac:spMkLst>
            <pc:docMk/>
            <pc:sldMk cId="3987712669" sldId="260"/>
            <ac:spMk id="2" creationId="{153E3C1F-687E-AE69-993F-E16545A5EEED}"/>
          </ac:spMkLst>
        </pc:spChg>
        <pc:spChg chg="del">
          <ac:chgData name="Halimah Ravat" userId="d8d6d64c29c504d3" providerId="Windows Live" clId="Web-{00CE918F-9754-4B93-AA31-BAA8E02E62E5}" dt="2023-05-22T15:51:09.919" v="46"/>
          <ac:spMkLst>
            <pc:docMk/>
            <pc:sldMk cId="3987712669" sldId="260"/>
            <ac:spMk id="3" creationId="{F8B1F440-7AFB-7728-833E-043FE8AB18CF}"/>
          </ac:spMkLst>
        </pc:spChg>
        <pc:picChg chg="add del mod">
          <ac:chgData name="Halimah Ravat" userId="d8d6d64c29c504d3" providerId="Windows Live" clId="Web-{00CE918F-9754-4B93-AA31-BAA8E02E62E5}" dt="2023-05-22T16:12:52.215" v="158"/>
          <ac:picMkLst>
            <pc:docMk/>
            <pc:sldMk cId="3987712669" sldId="260"/>
            <ac:picMk id="4" creationId="{C65346F9-C4A4-F8EB-A598-7D3F29B4824D}"/>
          </ac:picMkLst>
        </pc:picChg>
        <pc:picChg chg="add mod modCrop">
          <ac:chgData name="Halimah Ravat" userId="d8d6d64c29c504d3" providerId="Windows Live" clId="Web-{00CE918F-9754-4B93-AA31-BAA8E02E62E5}" dt="2023-05-22T17:28:46.414" v="719" actId="1076"/>
          <ac:picMkLst>
            <pc:docMk/>
            <pc:sldMk cId="3987712669" sldId="260"/>
            <ac:picMk id="5" creationId="{01D49C77-BC76-6898-4183-0AFF78DAEC41}"/>
          </ac:picMkLst>
        </pc:picChg>
        <pc:picChg chg="add mod">
          <ac:chgData name="Halimah Ravat" userId="d8d6d64c29c504d3" providerId="Windows Live" clId="Web-{00CE918F-9754-4B93-AA31-BAA8E02E62E5}" dt="2023-05-22T16:26:08.774" v="203" actId="1076"/>
          <ac:picMkLst>
            <pc:docMk/>
            <pc:sldMk cId="3987712669" sldId="260"/>
            <ac:picMk id="6" creationId="{F0D906E8-FB88-6F6C-972F-9371EE98F638}"/>
          </ac:picMkLst>
        </pc:picChg>
        <pc:picChg chg="add mod">
          <ac:chgData name="Halimah Ravat" userId="d8d6d64c29c504d3" providerId="Windows Live" clId="Web-{00CE918F-9754-4B93-AA31-BAA8E02E62E5}" dt="2023-05-22T17:28:28.023" v="707" actId="1076"/>
          <ac:picMkLst>
            <pc:docMk/>
            <pc:sldMk cId="3987712669" sldId="260"/>
            <ac:picMk id="7" creationId="{F1D83EA7-BEF1-7E2C-9716-910962E1080A}"/>
          </ac:picMkLst>
        </pc:picChg>
        <pc:picChg chg="add mod">
          <ac:chgData name="Halimah Ravat" userId="d8d6d64c29c504d3" providerId="Windows Live" clId="Web-{00CE918F-9754-4B93-AA31-BAA8E02E62E5}" dt="2023-05-22T17:28:37.960" v="713" actId="1076"/>
          <ac:picMkLst>
            <pc:docMk/>
            <pc:sldMk cId="3987712669" sldId="260"/>
            <ac:picMk id="8" creationId="{B90E69E8-695A-8842-C713-C2045F03A3C2}"/>
          </ac:picMkLst>
        </pc:picChg>
        <pc:picChg chg="add mod">
          <ac:chgData name="Halimah Ravat" userId="d8d6d64c29c504d3" providerId="Windows Live" clId="Web-{00CE918F-9754-4B93-AA31-BAA8E02E62E5}" dt="2023-05-22T16:26:51.166" v="206" actId="1076"/>
          <ac:picMkLst>
            <pc:docMk/>
            <pc:sldMk cId="3987712669" sldId="260"/>
            <ac:picMk id="9" creationId="{BFF6D80B-BF6D-C232-A7C3-71D2A1D42B88}"/>
          </ac:picMkLst>
        </pc:picChg>
        <pc:picChg chg="add mod">
          <ac:chgData name="Halimah Ravat" userId="d8d6d64c29c504d3" providerId="Windows Live" clId="Web-{00CE918F-9754-4B93-AA31-BAA8E02E62E5}" dt="2023-05-22T17:28:35.335" v="711" actId="1076"/>
          <ac:picMkLst>
            <pc:docMk/>
            <pc:sldMk cId="3987712669" sldId="260"/>
            <ac:picMk id="10" creationId="{952D0B1F-1278-ADF7-02BB-ED2F69A6BCBD}"/>
          </ac:picMkLst>
        </pc:picChg>
        <pc:picChg chg="add mod">
          <ac:chgData name="Halimah Ravat" userId="d8d6d64c29c504d3" providerId="Windows Live" clId="Web-{00CE918F-9754-4B93-AA31-BAA8E02E62E5}" dt="2023-05-22T17:28:45.101" v="718" actId="1076"/>
          <ac:picMkLst>
            <pc:docMk/>
            <pc:sldMk cId="3987712669" sldId="260"/>
            <ac:picMk id="11" creationId="{76DD4A40-7EA4-2DA7-BE14-A191DD70C571}"/>
          </ac:picMkLst>
        </pc:picChg>
        <pc:picChg chg="add mod">
          <ac:chgData name="Halimah Ravat" userId="d8d6d64c29c504d3" providerId="Windows Live" clId="Web-{00CE918F-9754-4B93-AA31-BAA8E02E62E5}" dt="2023-05-22T17:28:55.648" v="724" actId="14100"/>
          <ac:picMkLst>
            <pc:docMk/>
            <pc:sldMk cId="3987712669" sldId="260"/>
            <ac:picMk id="12" creationId="{2EDB8584-193A-F143-900E-2F85CC3E903E}"/>
          </ac:picMkLst>
        </pc:picChg>
        <pc:picChg chg="add mod">
          <ac:chgData name="Halimah Ravat" userId="d8d6d64c29c504d3" providerId="Windows Live" clId="Web-{00CE918F-9754-4B93-AA31-BAA8E02E62E5}" dt="2023-05-22T17:28:53.258" v="723" actId="1076"/>
          <ac:picMkLst>
            <pc:docMk/>
            <pc:sldMk cId="3987712669" sldId="260"/>
            <ac:picMk id="13" creationId="{0D201665-AB24-2F46-3B48-422CA39B46B6}"/>
          </ac:picMkLst>
        </pc:picChg>
        <pc:picChg chg="add mod">
          <ac:chgData name="Halimah Ravat" userId="d8d6d64c29c504d3" providerId="Windows Live" clId="Web-{00CE918F-9754-4B93-AA31-BAA8E02E62E5}" dt="2023-05-22T17:28:49.133" v="720" actId="1076"/>
          <ac:picMkLst>
            <pc:docMk/>
            <pc:sldMk cId="3987712669" sldId="260"/>
            <ac:picMk id="14" creationId="{7451A64D-7940-AC90-DBF8-6E62721982A1}"/>
          </ac:picMkLst>
        </pc:picChg>
      </pc:sldChg>
      <pc:sldChg chg="addSp delSp modSp new mod modClrScheme chgLayout">
        <pc:chgData name="Halimah Ravat" userId="d8d6d64c29c504d3" providerId="Windows Live" clId="Web-{00CE918F-9754-4B93-AA31-BAA8E02E62E5}" dt="2023-05-22T17:28:21.898" v="706" actId="14100"/>
        <pc:sldMkLst>
          <pc:docMk/>
          <pc:sldMk cId="3291235839" sldId="261"/>
        </pc:sldMkLst>
        <pc:spChg chg="mod ord">
          <ac:chgData name="Halimah Ravat" userId="d8d6d64c29c504d3" providerId="Windows Live" clId="Web-{00CE918F-9754-4B93-AA31-BAA8E02E62E5}" dt="2023-05-22T17:27:13.287" v="674"/>
          <ac:spMkLst>
            <pc:docMk/>
            <pc:sldMk cId="3291235839" sldId="261"/>
            <ac:spMk id="2" creationId="{FD72C934-5A46-C053-CB2C-CBF389BE059D}"/>
          </ac:spMkLst>
        </pc:spChg>
        <pc:spChg chg="del">
          <ac:chgData name="Halimah Ravat" userId="d8d6d64c29c504d3" providerId="Windows Live" clId="Web-{00CE918F-9754-4B93-AA31-BAA8E02E62E5}" dt="2023-05-22T15:50:53.809" v="28"/>
          <ac:spMkLst>
            <pc:docMk/>
            <pc:sldMk cId="3291235839" sldId="261"/>
            <ac:spMk id="3" creationId="{B9F267E9-C9CD-AF64-904F-726DC7BA5582}"/>
          </ac:spMkLst>
        </pc:spChg>
        <pc:picChg chg="add mod modCrop">
          <ac:chgData name="Halimah Ravat" userId="d8d6d64c29c504d3" providerId="Windows Live" clId="Web-{00CE918F-9754-4B93-AA31-BAA8E02E62E5}" dt="2023-05-22T16:18:23.367" v="174" actId="1076"/>
          <ac:picMkLst>
            <pc:docMk/>
            <pc:sldMk cId="3291235839" sldId="261"/>
            <ac:picMk id="4" creationId="{A75F23B8-24D8-4E4F-07EC-F1788F03BB14}"/>
          </ac:picMkLst>
        </pc:picChg>
        <pc:picChg chg="add mod">
          <ac:chgData name="Halimah Ravat" userId="d8d6d64c29c504d3" providerId="Windows Live" clId="Web-{00CE918F-9754-4B93-AA31-BAA8E02E62E5}" dt="2023-05-22T17:26:49.474" v="673" actId="1076"/>
          <ac:picMkLst>
            <pc:docMk/>
            <pc:sldMk cId="3291235839" sldId="261"/>
            <ac:picMk id="5" creationId="{52A2A180-8FA4-6ED0-3B68-DDEAB4953BD9}"/>
          </ac:picMkLst>
        </pc:picChg>
        <pc:picChg chg="add mod">
          <ac:chgData name="Halimah Ravat" userId="d8d6d64c29c504d3" providerId="Windows Live" clId="Web-{00CE918F-9754-4B93-AA31-BAA8E02E62E5}" dt="2023-05-22T17:28:21.898" v="706" actId="14100"/>
          <ac:picMkLst>
            <pc:docMk/>
            <pc:sldMk cId="3291235839" sldId="261"/>
            <ac:picMk id="6" creationId="{7BB5B0C4-9AF0-3578-1A2E-67C46BC892B8}"/>
          </ac:picMkLst>
        </pc:picChg>
        <pc:picChg chg="add mod">
          <ac:chgData name="Halimah Ravat" userId="d8d6d64c29c504d3" providerId="Windows Live" clId="Web-{00CE918F-9754-4B93-AA31-BAA8E02E62E5}" dt="2023-05-22T17:28:10.335" v="699" actId="1076"/>
          <ac:picMkLst>
            <pc:docMk/>
            <pc:sldMk cId="3291235839" sldId="261"/>
            <ac:picMk id="7" creationId="{8DC10472-12A5-E417-0825-804D27E1CFA3}"/>
          </ac:picMkLst>
        </pc:picChg>
        <pc:picChg chg="add mod">
          <ac:chgData name="Halimah Ravat" userId="d8d6d64c29c504d3" providerId="Windows Live" clId="Web-{00CE918F-9754-4B93-AA31-BAA8E02E62E5}" dt="2023-05-22T17:28:14.898" v="702" actId="1076"/>
          <ac:picMkLst>
            <pc:docMk/>
            <pc:sldMk cId="3291235839" sldId="261"/>
            <ac:picMk id="8" creationId="{7E3CC090-FCAA-D036-EC67-0B0A3E7EF4C2}"/>
          </ac:picMkLst>
        </pc:picChg>
        <pc:picChg chg="add mod">
          <ac:chgData name="Halimah Ravat" userId="d8d6d64c29c504d3" providerId="Windows Live" clId="Web-{00CE918F-9754-4B93-AA31-BAA8E02E62E5}" dt="2023-05-22T17:28:07.663" v="697" actId="1076"/>
          <ac:picMkLst>
            <pc:docMk/>
            <pc:sldMk cId="3291235839" sldId="261"/>
            <ac:picMk id="9" creationId="{DDB8BEFE-E81C-3F86-3F91-E8B76961CAAC}"/>
          </ac:picMkLst>
        </pc:picChg>
        <pc:picChg chg="add mod modCrop">
          <ac:chgData name="Halimah Ravat" userId="d8d6d64c29c504d3" providerId="Windows Live" clId="Web-{00CE918F-9754-4B93-AA31-BAA8E02E62E5}" dt="2023-05-22T17:28:12.054" v="700" actId="1076"/>
          <ac:picMkLst>
            <pc:docMk/>
            <pc:sldMk cId="3291235839" sldId="261"/>
            <ac:picMk id="10" creationId="{B155A606-65F6-8F5A-C4F3-3FA93769D53C}"/>
          </ac:picMkLst>
        </pc:picChg>
        <pc:picChg chg="add mod">
          <ac:chgData name="Halimah Ravat" userId="d8d6d64c29c504d3" providerId="Windows Live" clId="Web-{00CE918F-9754-4B93-AA31-BAA8E02E62E5}" dt="2023-05-22T17:28:09.116" v="698" actId="1076"/>
          <ac:picMkLst>
            <pc:docMk/>
            <pc:sldMk cId="3291235839" sldId="261"/>
            <ac:picMk id="11" creationId="{4E32CE01-C856-7096-EB1A-E4FCD1A49AB9}"/>
          </ac:picMkLst>
        </pc:picChg>
        <pc:picChg chg="add mod">
          <ac:chgData name="Halimah Ravat" userId="d8d6d64c29c504d3" providerId="Windows Live" clId="Web-{00CE918F-9754-4B93-AA31-BAA8E02E62E5}" dt="2023-05-22T17:28:13.194" v="701" actId="1076"/>
          <ac:picMkLst>
            <pc:docMk/>
            <pc:sldMk cId="3291235839" sldId="261"/>
            <ac:picMk id="12" creationId="{1CE09F9E-5A75-E012-81A7-65DF81E9261C}"/>
          </ac:picMkLst>
        </pc:picChg>
        <pc:picChg chg="add del mod">
          <ac:chgData name="Halimah Ravat" userId="d8d6d64c29c504d3" providerId="Windows Live" clId="Web-{00CE918F-9754-4B93-AA31-BAA8E02E62E5}" dt="2023-05-22T16:22:50.423" v="189"/>
          <ac:picMkLst>
            <pc:docMk/>
            <pc:sldMk cId="3291235839" sldId="261"/>
            <ac:picMk id="13" creationId="{67054F80-78F7-F873-B9E1-833C15F9A3E5}"/>
          </ac:picMkLst>
        </pc:picChg>
        <pc:picChg chg="add mod">
          <ac:chgData name="Halimah Ravat" userId="d8d6d64c29c504d3" providerId="Windows Live" clId="Web-{00CE918F-9754-4B93-AA31-BAA8E02E62E5}" dt="2023-05-22T17:28:19.554" v="705" actId="14100"/>
          <ac:picMkLst>
            <pc:docMk/>
            <pc:sldMk cId="3291235839" sldId="261"/>
            <ac:picMk id="14" creationId="{5C392BF4-6852-BAE1-283E-CEB548F0146F}"/>
          </ac:picMkLst>
        </pc:picChg>
        <pc:picChg chg="add mod modCrop">
          <ac:chgData name="Halimah Ravat" userId="d8d6d64c29c504d3" providerId="Windows Live" clId="Web-{00CE918F-9754-4B93-AA31-BAA8E02E62E5}" dt="2023-05-22T17:28:06.616" v="696" actId="1076"/>
          <ac:picMkLst>
            <pc:docMk/>
            <pc:sldMk cId="3291235839" sldId="261"/>
            <ac:picMk id="15" creationId="{C58DA665-E3A2-4047-1447-B0B82D849114}"/>
          </ac:picMkLst>
        </pc:picChg>
        <pc:picChg chg="add mod">
          <ac:chgData name="Halimah Ravat" userId="d8d6d64c29c504d3" providerId="Windows Live" clId="Web-{00CE918F-9754-4B93-AA31-BAA8E02E62E5}" dt="2023-05-22T17:28:16.132" v="703" actId="1076"/>
          <ac:picMkLst>
            <pc:docMk/>
            <pc:sldMk cId="3291235839" sldId="261"/>
            <ac:picMk id="16" creationId="{3FD10FA3-7759-FB5C-5DC2-39BA70B54D49}"/>
          </ac:picMkLst>
        </pc:picChg>
      </pc:sldChg>
      <pc:sldChg chg="addSp delSp modSp new mod modClrScheme chgLayout">
        <pc:chgData name="Halimah Ravat" userId="d8d6d64c29c504d3" providerId="Windows Live" clId="Web-{00CE918F-9754-4B93-AA31-BAA8E02E62E5}" dt="2023-05-22T17:30:20.728" v="769" actId="1076"/>
        <pc:sldMkLst>
          <pc:docMk/>
          <pc:sldMk cId="2797412445" sldId="262"/>
        </pc:sldMkLst>
        <pc:spChg chg="mod ord">
          <ac:chgData name="Halimah Ravat" userId="d8d6d64c29c504d3" providerId="Windows Live" clId="Web-{00CE918F-9754-4B93-AA31-BAA8E02E62E5}" dt="2023-05-22T17:27:13.287" v="674"/>
          <ac:spMkLst>
            <pc:docMk/>
            <pc:sldMk cId="2797412445" sldId="262"/>
            <ac:spMk id="2" creationId="{09CF7C4E-D20A-6D9E-7B12-A75E6320E7FA}"/>
          </ac:spMkLst>
        </pc:spChg>
        <pc:spChg chg="del">
          <ac:chgData name="Halimah Ravat" userId="d8d6d64c29c504d3" providerId="Windows Live" clId="Web-{00CE918F-9754-4B93-AA31-BAA8E02E62E5}" dt="2023-05-22T17:03:51.227" v="301"/>
          <ac:spMkLst>
            <pc:docMk/>
            <pc:sldMk cId="2797412445" sldId="262"/>
            <ac:spMk id="3" creationId="{792C72DB-9A59-5806-3023-8664C8569AF9}"/>
          </ac:spMkLst>
        </pc:spChg>
        <pc:picChg chg="add mod">
          <ac:chgData name="Halimah Ravat" userId="d8d6d64c29c504d3" providerId="Windows Live" clId="Web-{00CE918F-9754-4B93-AA31-BAA8E02E62E5}" dt="2023-05-22T17:30:19.275" v="768" actId="1076"/>
          <ac:picMkLst>
            <pc:docMk/>
            <pc:sldMk cId="2797412445" sldId="262"/>
            <ac:picMk id="4" creationId="{A9E297B7-6593-10E1-BBEB-3DC7AE557602}"/>
          </ac:picMkLst>
        </pc:picChg>
        <pc:picChg chg="add del mod">
          <ac:chgData name="Halimah Ravat" userId="d8d6d64c29c504d3" providerId="Windows Live" clId="Web-{00CE918F-9754-4B93-AA31-BAA8E02E62E5}" dt="2023-05-22T17:06:06.652" v="308"/>
          <ac:picMkLst>
            <pc:docMk/>
            <pc:sldMk cId="2797412445" sldId="262"/>
            <ac:picMk id="5" creationId="{B1AC1605-155B-F433-953B-C0170E18BA66}"/>
          </ac:picMkLst>
        </pc:picChg>
        <pc:picChg chg="add mod">
          <ac:chgData name="Halimah Ravat" userId="d8d6d64c29c504d3" providerId="Windows Live" clId="Web-{00CE918F-9754-4B93-AA31-BAA8E02E62E5}" dt="2023-05-22T17:29:48.462" v="749" actId="14100"/>
          <ac:picMkLst>
            <pc:docMk/>
            <pc:sldMk cId="2797412445" sldId="262"/>
            <ac:picMk id="6" creationId="{C61ECEF2-D481-6D17-E03F-312C5C1AA5AF}"/>
          </ac:picMkLst>
        </pc:picChg>
        <pc:picChg chg="add mod">
          <ac:chgData name="Halimah Ravat" userId="d8d6d64c29c504d3" providerId="Windows Live" clId="Web-{00CE918F-9754-4B93-AA31-BAA8E02E62E5}" dt="2023-05-22T17:29:46.040" v="747" actId="1076"/>
          <ac:picMkLst>
            <pc:docMk/>
            <pc:sldMk cId="2797412445" sldId="262"/>
            <ac:picMk id="7" creationId="{F40A6BCA-7608-FC5C-7803-3DD068710521}"/>
          </ac:picMkLst>
        </pc:picChg>
        <pc:picChg chg="add mod">
          <ac:chgData name="Halimah Ravat" userId="d8d6d64c29c504d3" providerId="Windows Live" clId="Web-{00CE918F-9754-4B93-AA31-BAA8E02E62E5}" dt="2023-05-22T17:30:10.509" v="764" actId="1076"/>
          <ac:picMkLst>
            <pc:docMk/>
            <pc:sldMk cId="2797412445" sldId="262"/>
            <ac:picMk id="8" creationId="{C55F19D2-D071-3FA2-9811-5FECD57EAAA9}"/>
          </ac:picMkLst>
        </pc:picChg>
        <pc:picChg chg="add mod">
          <ac:chgData name="Halimah Ravat" userId="d8d6d64c29c504d3" providerId="Windows Live" clId="Web-{00CE918F-9754-4B93-AA31-BAA8E02E62E5}" dt="2023-05-22T17:16:35.836" v="469" actId="1076"/>
          <ac:picMkLst>
            <pc:docMk/>
            <pc:sldMk cId="2797412445" sldId="262"/>
            <ac:picMk id="9" creationId="{D82E7B06-7439-4299-D302-0B6ACA18B24B}"/>
          </ac:picMkLst>
        </pc:picChg>
        <pc:picChg chg="add del mod">
          <ac:chgData name="Halimah Ravat" userId="d8d6d64c29c504d3" providerId="Windows Live" clId="Web-{00CE918F-9754-4B93-AA31-BAA8E02E62E5}" dt="2023-05-22T17:07:58.013" v="321"/>
          <ac:picMkLst>
            <pc:docMk/>
            <pc:sldMk cId="2797412445" sldId="262"/>
            <ac:picMk id="10" creationId="{D93EC149-0DC4-8BA7-E1BF-53D305BF517E}"/>
          </ac:picMkLst>
        </pc:picChg>
        <pc:picChg chg="add mod">
          <ac:chgData name="Halimah Ravat" userId="d8d6d64c29c504d3" providerId="Windows Live" clId="Web-{00CE918F-9754-4B93-AA31-BAA8E02E62E5}" dt="2023-05-22T17:30:02.884" v="759" actId="1076"/>
          <ac:picMkLst>
            <pc:docMk/>
            <pc:sldMk cId="2797412445" sldId="262"/>
            <ac:picMk id="11" creationId="{7C613B67-995C-796A-7A2F-8142B7B1C328}"/>
          </ac:picMkLst>
        </pc:picChg>
        <pc:picChg chg="add mod">
          <ac:chgData name="Halimah Ravat" userId="d8d6d64c29c504d3" providerId="Windows Live" clId="Web-{00CE918F-9754-4B93-AA31-BAA8E02E62E5}" dt="2023-05-22T17:30:11.650" v="765" actId="1076"/>
          <ac:picMkLst>
            <pc:docMk/>
            <pc:sldMk cId="2797412445" sldId="262"/>
            <ac:picMk id="12" creationId="{ABE3437C-61A0-A003-CB7E-7942CB401624}"/>
          </ac:picMkLst>
        </pc:picChg>
        <pc:picChg chg="add mod">
          <ac:chgData name="Halimah Ravat" userId="d8d6d64c29c504d3" providerId="Windows Live" clId="Web-{00CE918F-9754-4B93-AA31-BAA8E02E62E5}" dt="2023-05-22T17:30:20.728" v="769" actId="1076"/>
          <ac:picMkLst>
            <pc:docMk/>
            <pc:sldMk cId="2797412445" sldId="262"/>
            <ac:picMk id="13" creationId="{BEA43265-3D49-23C1-0FF8-F11005ABDD09}"/>
          </ac:picMkLst>
        </pc:picChg>
        <pc:picChg chg="add mod">
          <ac:chgData name="Halimah Ravat" userId="d8d6d64c29c504d3" providerId="Windows Live" clId="Web-{00CE918F-9754-4B93-AA31-BAA8E02E62E5}" dt="2023-05-22T17:30:13.150" v="766" actId="1076"/>
          <ac:picMkLst>
            <pc:docMk/>
            <pc:sldMk cId="2797412445" sldId="262"/>
            <ac:picMk id="14" creationId="{6ACD4480-6CD3-E023-B2F5-E7C0BC1D7D05}"/>
          </ac:picMkLst>
        </pc:picChg>
      </pc:sldChg>
      <pc:sldChg chg="add del replId">
        <pc:chgData name="Halimah Ravat" userId="d8d6d64c29c504d3" providerId="Windows Live" clId="Web-{00CE918F-9754-4B93-AA31-BAA8E02E62E5}" dt="2023-05-22T16:07:39.860" v="140"/>
        <pc:sldMkLst>
          <pc:docMk/>
          <pc:sldMk cId="3773418000" sldId="262"/>
        </pc:sldMkLst>
      </pc:sldChg>
      <pc:sldChg chg="add del replId">
        <pc:chgData name="Halimah Ravat" userId="d8d6d64c29c504d3" providerId="Windows Live" clId="Web-{00CE918F-9754-4B93-AA31-BAA8E02E62E5}" dt="2023-05-22T16:58:29.361" v="270"/>
        <pc:sldMkLst>
          <pc:docMk/>
          <pc:sldMk cId="3934236834" sldId="262"/>
        </pc:sldMkLst>
      </pc:sldChg>
      <pc:sldMasterChg chg="del delSldLayout">
        <pc:chgData name="Halimah Ravat" userId="d8d6d64c29c504d3" providerId="Windows Live" clId="Web-{00CE918F-9754-4B93-AA31-BAA8E02E62E5}" dt="2023-05-22T17:27:13.287" v="674"/>
        <pc:sldMasterMkLst>
          <pc:docMk/>
          <pc:sldMasterMk cId="2460954070" sldId="2147483660"/>
        </pc:sldMasterMkLst>
        <pc:sldLayoutChg chg="del">
          <pc:chgData name="Halimah Ravat" userId="d8d6d64c29c504d3" providerId="Windows Live" clId="Web-{00CE918F-9754-4B93-AA31-BAA8E02E62E5}" dt="2023-05-22T17:27:13.287" v="674"/>
          <pc:sldLayoutMkLst>
            <pc:docMk/>
            <pc:sldMasterMk cId="2460954070" sldId="2147483660"/>
            <pc:sldLayoutMk cId="2385387890" sldId="2147483661"/>
          </pc:sldLayoutMkLst>
        </pc:sldLayoutChg>
        <pc:sldLayoutChg chg="del">
          <pc:chgData name="Halimah Ravat" userId="d8d6d64c29c504d3" providerId="Windows Live" clId="Web-{00CE918F-9754-4B93-AA31-BAA8E02E62E5}" dt="2023-05-22T17:27:13.287" v="674"/>
          <pc:sldLayoutMkLst>
            <pc:docMk/>
            <pc:sldMasterMk cId="2460954070" sldId="2147483660"/>
            <pc:sldLayoutMk cId="949138452" sldId="2147483662"/>
          </pc:sldLayoutMkLst>
        </pc:sldLayoutChg>
        <pc:sldLayoutChg chg="del">
          <pc:chgData name="Halimah Ravat" userId="d8d6d64c29c504d3" providerId="Windows Live" clId="Web-{00CE918F-9754-4B93-AA31-BAA8E02E62E5}" dt="2023-05-22T17:27:13.287" v="674"/>
          <pc:sldLayoutMkLst>
            <pc:docMk/>
            <pc:sldMasterMk cId="2460954070" sldId="2147483660"/>
            <pc:sldLayoutMk cId="2591524520" sldId="2147483663"/>
          </pc:sldLayoutMkLst>
        </pc:sldLayoutChg>
        <pc:sldLayoutChg chg="del">
          <pc:chgData name="Halimah Ravat" userId="d8d6d64c29c504d3" providerId="Windows Live" clId="Web-{00CE918F-9754-4B93-AA31-BAA8E02E62E5}" dt="2023-05-22T17:27:13.287" v="674"/>
          <pc:sldLayoutMkLst>
            <pc:docMk/>
            <pc:sldMasterMk cId="2460954070" sldId="2147483660"/>
            <pc:sldLayoutMk cId="1203092039" sldId="2147483664"/>
          </pc:sldLayoutMkLst>
        </pc:sldLayoutChg>
        <pc:sldLayoutChg chg="del">
          <pc:chgData name="Halimah Ravat" userId="d8d6d64c29c504d3" providerId="Windows Live" clId="Web-{00CE918F-9754-4B93-AA31-BAA8E02E62E5}" dt="2023-05-22T17:27:13.287" v="674"/>
          <pc:sldLayoutMkLst>
            <pc:docMk/>
            <pc:sldMasterMk cId="2460954070" sldId="2147483660"/>
            <pc:sldLayoutMk cId="3733172339" sldId="2147483665"/>
          </pc:sldLayoutMkLst>
        </pc:sldLayoutChg>
        <pc:sldLayoutChg chg="del">
          <pc:chgData name="Halimah Ravat" userId="d8d6d64c29c504d3" providerId="Windows Live" clId="Web-{00CE918F-9754-4B93-AA31-BAA8E02E62E5}" dt="2023-05-22T17:27:13.287" v="674"/>
          <pc:sldLayoutMkLst>
            <pc:docMk/>
            <pc:sldMasterMk cId="2460954070" sldId="2147483660"/>
            <pc:sldLayoutMk cId="3210312558" sldId="2147483666"/>
          </pc:sldLayoutMkLst>
        </pc:sldLayoutChg>
        <pc:sldLayoutChg chg="del">
          <pc:chgData name="Halimah Ravat" userId="d8d6d64c29c504d3" providerId="Windows Live" clId="Web-{00CE918F-9754-4B93-AA31-BAA8E02E62E5}" dt="2023-05-22T17:27:13.287" v="674"/>
          <pc:sldLayoutMkLst>
            <pc:docMk/>
            <pc:sldMasterMk cId="2460954070" sldId="2147483660"/>
            <pc:sldLayoutMk cId="3146388984" sldId="2147483667"/>
          </pc:sldLayoutMkLst>
        </pc:sldLayoutChg>
        <pc:sldLayoutChg chg="del">
          <pc:chgData name="Halimah Ravat" userId="d8d6d64c29c504d3" providerId="Windows Live" clId="Web-{00CE918F-9754-4B93-AA31-BAA8E02E62E5}" dt="2023-05-22T17:27:13.287" v="674"/>
          <pc:sldLayoutMkLst>
            <pc:docMk/>
            <pc:sldMasterMk cId="2460954070" sldId="2147483660"/>
            <pc:sldLayoutMk cId="3171841454" sldId="2147483668"/>
          </pc:sldLayoutMkLst>
        </pc:sldLayoutChg>
        <pc:sldLayoutChg chg="del">
          <pc:chgData name="Halimah Ravat" userId="d8d6d64c29c504d3" providerId="Windows Live" clId="Web-{00CE918F-9754-4B93-AA31-BAA8E02E62E5}" dt="2023-05-22T17:27:13.287" v="674"/>
          <pc:sldLayoutMkLst>
            <pc:docMk/>
            <pc:sldMasterMk cId="2460954070" sldId="2147483660"/>
            <pc:sldLayoutMk cId="1718958274" sldId="2147483669"/>
          </pc:sldLayoutMkLst>
        </pc:sldLayoutChg>
        <pc:sldLayoutChg chg="del">
          <pc:chgData name="Halimah Ravat" userId="d8d6d64c29c504d3" providerId="Windows Live" clId="Web-{00CE918F-9754-4B93-AA31-BAA8E02E62E5}" dt="2023-05-22T17:27:13.287" v="674"/>
          <pc:sldLayoutMkLst>
            <pc:docMk/>
            <pc:sldMasterMk cId="2460954070" sldId="2147483660"/>
            <pc:sldLayoutMk cId="2202905451" sldId="2147483670"/>
          </pc:sldLayoutMkLst>
        </pc:sldLayoutChg>
        <pc:sldLayoutChg chg="del">
          <pc:chgData name="Halimah Ravat" userId="d8d6d64c29c504d3" providerId="Windows Live" clId="Web-{00CE918F-9754-4B93-AA31-BAA8E02E62E5}" dt="2023-05-22T17:27:13.287" v="674"/>
          <pc:sldLayoutMkLst>
            <pc:docMk/>
            <pc:sldMasterMk cId="2460954070" sldId="2147483660"/>
            <pc:sldLayoutMk cId="3479445657" sldId="2147483671"/>
          </pc:sldLayoutMkLst>
        </pc:sldLayoutChg>
      </pc:sldMasterChg>
      <pc:sldMasterChg chg="add addSldLayout modSldLayout">
        <pc:chgData name="Halimah Ravat" userId="d8d6d64c29c504d3" providerId="Windows Live" clId="Web-{00CE918F-9754-4B93-AA31-BAA8E02E62E5}" dt="2023-05-22T17:27:13.287" v="674"/>
        <pc:sldMasterMkLst>
          <pc:docMk/>
          <pc:sldMasterMk cId="805984762" sldId="2147483672"/>
        </pc:sldMasterMkLst>
        <pc:sldLayoutChg chg="add mod replId">
          <pc:chgData name="Halimah Ravat" userId="d8d6d64c29c504d3" providerId="Windows Live" clId="Web-{00CE918F-9754-4B93-AA31-BAA8E02E62E5}" dt="2023-05-22T17:27:13.287" v="674"/>
          <pc:sldLayoutMkLst>
            <pc:docMk/>
            <pc:sldMasterMk cId="805984762" sldId="2147483672"/>
            <pc:sldLayoutMk cId="194002660" sldId="2147483673"/>
          </pc:sldLayoutMkLst>
        </pc:sldLayoutChg>
        <pc:sldLayoutChg chg="add mod replId">
          <pc:chgData name="Halimah Ravat" userId="d8d6d64c29c504d3" providerId="Windows Live" clId="Web-{00CE918F-9754-4B93-AA31-BAA8E02E62E5}" dt="2023-05-22T17:27:13.287" v="674"/>
          <pc:sldLayoutMkLst>
            <pc:docMk/>
            <pc:sldMasterMk cId="805984762" sldId="2147483672"/>
            <pc:sldLayoutMk cId="562004657" sldId="2147483674"/>
          </pc:sldLayoutMkLst>
        </pc:sldLayoutChg>
        <pc:sldLayoutChg chg="add mod replId">
          <pc:chgData name="Halimah Ravat" userId="d8d6d64c29c504d3" providerId="Windows Live" clId="Web-{00CE918F-9754-4B93-AA31-BAA8E02E62E5}" dt="2023-05-22T17:27:13.287" v="674"/>
          <pc:sldLayoutMkLst>
            <pc:docMk/>
            <pc:sldMasterMk cId="805984762" sldId="2147483672"/>
            <pc:sldLayoutMk cId="190181808" sldId="2147483675"/>
          </pc:sldLayoutMkLst>
        </pc:sldLayoutChg>
        <pc:sldLayoutChg chg="add mod replId">
          <pc:chgData name="Halimah Ravat" userId="d8d6d64c29c504d3" providerId="Windows Live" clId="Web-{00CE918F-9754-4B93-AA31-BAA8E02E62E5}" dt="2023-05-22T17:27:13.287" v="674"/>
          <pc:sldLayoutMkLst>
            <pc:docMk/>
            <pc:sldMasterMk cId="805984762" sldId="2147483672"/>
            <pc:sldLayoutMk cId="3953681841" sldId="2147483676"/>
          </pc:sldLayoutMkLst>
        </pc:sldLayoutChg>
        <pc:sldLayoutChg chg="add mod replId">
          <pc:chgData name="Halimah Ravat" userId="d8d6d64c29c504d3" providerId="Windows Live" clId="Web-{00CE918F-9754-4B93-AA31-BAA8E02E62E5}" dt="2023-05-22T17:27:13.287" v="674"/>
          <pc:sldLayoutMkLst>
            <pc:docMk/>
            <pc:sldMasterMk cId="805984762" sldId="2147483672"/>
            <pc:sldLayoutMk cId="2034216731" sldId="2147483677"/>
          </pc:sldLayoutMkLst>
        </pc:sldLayoutChg>
        <pc:sldLayoutChg chg="add mod replId">
          <pc:chgData name="Halimah Ravat" userId="d8d6d64c29c504d3" providerId="Windows Live" clId="Web-{00CE918F-9754-4B93-AA31-BAA8E02E62E5}" dt="2023-05-22T17:27:13.287" v="674"/>
          <pc:sldLayoutMkLst>
            <pc:docMk/>
            <pc:sldMasterMk cId="805984762" sldId="2147483672"/>
            <pc:sldLayoutMk cId="936863973" sldId="2147483678"/>
          </pc:sldLayoutMkLst>
        </pc:sldLayoutChg>
        <pc:sldLayoutChg chg="add mod replId">
          <pc:chgData name="Halimah Ravat" userId="d8d6d64c29c504d3" providerId="Windows Live" clId="Web-{00CE918F-9754-4B93-AA31-BAA8E02E62E5}" dt="2023-05-22T17:27:13.287" v="674"/>
          <pc:sldLayoutMkLst>
            <pc:docMk/>
            <pc:sldMasterMk cId="805984762" sldId="2147483672"/>
            <pc:sldLayoutMk cId="361991527" sldId="2147483679"/>
          </pc:sldLayoutMkLst>
        </pc:sldLayoutChg>
        <pc:sldLayoutChg chg="add mod replId">
          <pc:chgData name="Halimah Ravat" userId="d8d6d64c29c504d3" providerId="Windows Live" clId="Web-{00CE918F-9754-4B93-AA31-BAA8E02E62E5}" dt="2023-05-22T17:27:13.287" v="674"/>
          <pc:sldLayoutMkLst>
            <pc:docMk/>
            <pc:sldMasterMk cId="805984762" sldId="2147483672"/>
            <pc:sldLayoutMk cId="614116484" sldId="2147483680"/>
          </pc:sldLayoutMkLst>
        </pc:sldLayoutChg>
        <pc:sldLayoutChg chg="add mod replId">
          <pc:chgData name="Halimah Ravat" userId="d8d6d64c29c504d3" providerId="Windows Live" clId="Web-{00CE918F-9754-4B93-AA31-BAA8E02E62E5}" dt="2023-05-22T17:27:13.287" v="674"/>
          <pc:sldLayoutMkLst>
            <pc:docMk/>
            <pc:sldMasterMk cId="805984762" sldId="2147483672"/>
            <pc:sldLayoutMk cId="3597139056" sldId="2147483681"/>
          </pc:sldLayoutMkLst>
        </pc:sldLayoutChg>
        <pc:sldLayoutChg chg="add mod replId">
          <pc:chgData name="Halimah Ravat" userId="d8d6d64c29c504d3" providerId="Windows Live" clId="Web-{00CE918F-9754-4B93-AA31-BAA8E02E62E5}" dt="2023-05-22T17:27:13.287" v="674"/>
          <pc:sldLayoutMkLst>
            <pc:docMk/>
            <pc:sldMasterMk cId="805984762" sldId="2147483672"/>
            <pc:sldLayoutMk cId="902078673" sldId="2147483682"/>
          </pc:sldLayoutMkLst>
        </pc:sldLayoutChg>
        <pc:sldLayoutChg chg="add mod replId">
          <pc:chgData name="Halimah Ravat" userId="d8d6d64c29c504d3" providerId="Windows Live" clId="Web-{00CE918F-9754-4B93-AA31-BAA8E02E62E5}" dt="2023-05-22T17:27:13.287" v="674"/>
          <pc:sldLayoutMkLst>
            <pc:docMk/>
            <pc:sldMasterMk cId="805984762" sldId="2147483672"/>
            <pc:sldLayoutMk cId="79421296" sldId="2147483683"/>
          </pc:sldLayoutMkLst>
        </pc:sldLayoutChg>
      </pc:sldMasterChg>
    </pc:docChg>
  </pc:docChgLst>
  <pc:docChgLst>
    <pc:chgData name="Halimah Ravat" userId="d8d6d64c29c504d3" providerId="Windows Live" clId="Web-{3208A453-3FF8-45D6-B45E-DCD758BD9EEA}"/>
    <pc:docChg chg="modSld">
      <pc:chgData name="Halimah Ravat" userId="d8d6d64c29c504d3" providerId="Windows Live" clId="Web-{3208A453-3FF8-45D6-B45E-DCD758BD9EEA}" dt="2023-05-23T18:07:17.379" v="117" actId="1076"/>
      <pc:docMkLst>
        <pc:docMk/>
      </pc:docMkLst>
      <pc:sldChg chg="addSp delSp modSp">
        <pc:chgData name="Halimah Ravat" userId="d8d6d64c29c504d3" providerId="Windows Live" clId="Web-{3208A453-3FF8-45D6-B45E-DCD758BD9EEA}" dt="2023-05-23T18:07:17.379" v="117" actId="1076"/>
        <pc:sldMkLst>
          <pc:docMk/>
          <pc:sldMk cId="109857222" sldId="256"/>
        </pc:sldMkLst>
        <pc:picChg chg="add mod">
          <ac:chgData name="Halimah Ravat" userId="d8d6d64c29c504d3" providerId="Windows Live" clId="Web-{3208A453-3FF8-45D6-B45E-DCD758BD9EEA}" dt="2023-05-23T17:56:54.021" v="49" actId="14100"/>
          <ac:picMkLst>
            <pc:docMk/>
            <pc:sldMk cId="109857222" sldId="256"/>
            <ac:picMk id="4" creationId="{DFD5EE8C-2EFA-8418-B1C0-C65C13F040A1}"/>
          </ac:picMkLst>
        </pc:picChg>
        <pc:picChg chg="add mod">
          <ac:chgData name="Halimah Ravat" userId="d8d6d64c29c504d3" providerId="Windows Live" clId="Web-{3208A453-3FF8-45D6-B45E-DCD758BD9EEA}" dt="2023-05-23T17:59:33.298" v="67" actId="1076"/>
          <ac:picMkLst>
            <pc:docMk/>
            <pc:sldMk cId="109857222" sldId="256"/>
            <ac:picMk id="5" creationId="{03F5F7AD-B714-9D4F-546C-51D1B6CCBE7E}"/>
          </ac:picMkLst>
        </pc:picChg>
        <pc:picChg chg="add mod">
          <ac:chgData name="Halimah Ravat" userId="d8d6d64c29c504d3" providerId="Windows Live" clId="Web-{3208A453-3FF8-45D6-B45E-DCD758BD9EEA}" dt="2023-05-23T18:01:09.883" v="70" actId="1076"/>
          <ac:picMkLst>
            <pc:docMk/>
            <pc:sldMk cId="109857222" sldId="256"/>
            <ac:picMk id="7" creationId="{26796C86-7C52-BABD-892B-BB2BFF7E4210}"/>
          </ac:picMkLst>
        </pc:picChg>
        <pc:picChg chg="add mod">
          <ac:chgData name="Halimah Ravat" userId="d8d6d64c29c504d3" providerId="Windows Live" clId="Web-{3208A453-3FF8-45D6-B45E-DCD758BD9EEA}" dt="2023-05-23T18:02:17.029" v="76" actId="1076"/>
          <ac:picMkLst>
            <pc:docMk/>
            <pc:sldMk cId="109857222" sldId="256"/>
            <ac:picMk id="8" creationId="{AB472A69-B800-A8B4-5E7D-53D21613A0D5}"/>
          </ac:picMkLst>
        </pc:picChg>
        <pc:picChg chg="add mod">
          <ac:chgData name="Halimah Ravat" userId="d8d6d64c29c504d3" providerId="Windows Live" clId="Web-{3208A453-3FF8-45D6-B45E-DCD758BD9EEA}" dt="2023-05-23T18:04:35.945" v="97" actId="1076"/>
          <ac:picMkLst>
            <pc:docMk/>
            <pc:sldMk cId="109857222" sldId="256"/>
            <ac:picMk id="9" creationId="{A789F1B2-48AA-1236-D53B-B27F64255910}"/>
          </ac:picMkLst>
        </pc:picChg>
        <pc:picChg chg="mod">
          <ac:chgData name="Halimah Ravat" userId="d8d6d64c29c504d3" providerId="Windows Live" clId="Web-{3208A453-3FF8-45D6-B45E-DCD758BD9EEA}" dt="2023-05-23T17:56:34.442" v="37" actId="1076"/>
          <ac:picMkLst>
            <pc:docMk/>
            <pc:sldMk cId="109857222" sldId="256"/>
            <ac:picMk id="10" creationId="{FF1C6964-684E-2D30-1242-D23C028AE4FB}"/>
          </ac:picMkLst>
        </pc:picChg>
        <pc:picChg chg="add mod">
          <ac:chgData name="Halimah Ravat" userId="d8d6d64c29c504d3" providerId="Windows Live" clId="Web-{3208A453-3FF8-45D6-B45E-DCD758BD9EEA}" dt="2023-05-23T18:04:20.444" v="91" actId="1076"/>
          <ac:picMkLst>
            <pc:docMk/>
            <pc:sldMk cId="109857222" sldId="256"/>
            <ac:picMk id="11" creationId="{B6A3E857-273D-97C0-9C1D-6AAA7800C4BD}"/>
          </ac:picMkLst>
        </pc:picChg>
        <pc:picChg chg="add mod">
          <ac:chgData name="Halimah Ravat" userId="d8d6d64c29c504d3" providerId="Windows Live" clId="Web-{3208A453-3FF8-45D6-B45E-DCD758BD9EEA}" dt="2023-05-23T18:05:59.342" v="114" actId="1076"/>
          <ac:picMkLst>
            <pc:docMk/>
            <pc:sldMk cId="109857222" sldId="256"/>
            <ac:picMk id="12" creationId="{7703B20A-7E13-7722-0E8E-F9B2EB91B871}"/>
          </ac:picMkLst>
        </pc:picChg>
        <pc:picChg chg="mod">
          <ac:chgData name="Halimah Ravat" userId="d8d6d64c29c504d3" providerId="Windows Live" clId="Web-{3208A453-3FF8-45D6-B45E-DCD758BD9EEA}" dt="2023-05-23T17:56:21.988" v="34" actId="1076"/>
          <ac:picMkLst>
            <pc:docMk/>
            <pc:sldMk cId="109857222" sldId="256"/>
            <ac:picMk id="20" creationId="{5FDED1D0-F1B6-C3D8-53DE-3766346B08C2}"/>
          </ac:picMkLst>
        </pc:picChg>
        <pc:picChg chg="mod">
          <ac:chgData name="Halimah Ravat" userId="d8d6d64c29c504d3" providerId="Windows Live" clId="Web-{3208A453-3FF8-45D6-B45E-DCD758BD9EEA}" dt="2023-05-23T17:56:07.768" v="25" actId="1076"/>
          <ac:picMkLst>
            <pc:docMk/>
            <pc:sldMk cId="109857222" sldId="256"/>
            <ac:picMk id="22" creationId="{634AE006-0FC3-1095-A54C-1E8346322BB3}"/>
          </ac:picMkLst>
        </pc:picChg>
        <pc:picChg chg="mod">
          <ac:chgData name="Halimah Ravat" userId="d8d6d64c29c504d3" providerId="Windows Live" clId="Web-{3208A453-3FF8-45D6-B45E-DCD758BD9EEA}" dt="2023-05-23T17:56:09.893" v="26" actId="1076"/>
          <ac:picMkLst>
            <pc:docMk/>
            <pc:sldMk cId="109857222" sldId="256"/>
            <ac:picMk id="24" creationId="{7BAD99E9-F7F2-767B-6BFD-87D0E452F382}"/>
          </ac:picMkLst>
        </pc:picChg>
        <pc:picChg chg="mod">
          <ac:chgData name="Halimah Ravat" userId="d8d6d64c29c504d3" providerId="Windows Live" clId="Web-{3208A453-3FF8-45D6-B45E-DCD758BD9EEA}" dt="2023-05-23T18:01:12.180" v="71" actId="1076"/>
          <ac:picMkLst>
            <pc:docMk/>
            <pc:sldMk cId="109857222" sldId="256"/>
            <ac:picMk id="28" creationId="{DD8374F2-3993-6B3F-3AF0-46136B6C9E2F}"/>
          </ac:picMkLst>
        </pc:picChg>
        <pc:picChg chg="mod">
          <ac:chgData name="Halimah Ravat" userId="d8d6d64c29c504d3" providerId="Windows Live" clId="Web-{3208A453-3FF8-45D6-B45E-DCD758BD9EEA}" dt="2023-05-23T17:55:56.548" v="18" actId="1076"/>
          <ac:picMkLst>
            <pc:docMk/>
            <pc:sldMk cId="109857222" sldId="256"/>
            <ac:picMk id="34" creationId="{D12CAFC9-08BE-11EF-F5B6-E2015B6D8613}"/>
          </ac:picMkLst>
        </pc:picChg>
        <pc:picChg chg="mod">
          <ac:chgData name="Halimah Ravat" userId="d8d6d64c29c504d3" providerId="Windows Live" clId="Web-{3208A453-3FF8-45D6-B45E-DCD758BD9EEA}" dt="2023-05-23T17:56:15.706" v="30" actId="1076"/>
          <ac:picMkLst>
            <pc:docMk/>
            <pc:sldMk cId="109857222" sldId="256"/>
            <ac:picMk id="36" creationId="{74B32554-1BDF-81B5-B1EA-B89A5739A1F7}"/>
          </ac:picMkLst>
        </pc:picChg>
        <pc:picChg chg="mod">
          <ac:chgData name="Halimah Ravat" userId="d8d6d64c29c504d3" providerId="Windows Live" clId="Web-{3208A453-3FF8-45D6-B45E-DCD758BD9EEA}" dt="2023-05-23T18:03:30.222" v="85" actId="1076"/>
          <ac:picMkLst>
            <pc:docMk/>
            <pc:sldMk cId="109857222" sldId="256"/>
            <ac:picMk id="38" creationId="{BD0E5452-7DB4-32CE-6B6C-D00A7DD863EA}"/>
          </ac:picMkLst>
        </pc:picChg>
        <pc:picChg chg="mod">
          <ac:chgData name="Halimah Ravat" userId="d8d6d64c29c504d3" providerId="Windows Live" clId="Web-{3208A453-3FF8-45D6-B45E-DCD758BD9EEA}" dt="2023-05-23T17:56:06.111" v="24" actId="1076"/>
          <ac:picMkLst>
            <pc:docMk/>
            <pc:sldMk cId="109857222" sldId="256"/>
            <ac:picMk id="40" creationId="{9B81057C-441E-0A87-F050-524EAAA375FC}"/>
          </ac:picMkLst>
        </pc:picChg>
        <pc:picChg chg="mod">
          <ac:chgData name="Halimah Ravat" userId="d8d6d64c29c504d3" providerId="Windows Live" clId="Web-{3208A453-3FF8-45D6-B45E-DCD758BD9EEA}" dt="2023-05-23T17:56:39.598" v="40" actId="1076"/>
          <ac:picMkLst>
            <pc:docMk/>
            <pc:sldMk cId="109857222" sldId="256"/>
            <ac:picMk id="46" creationId="{1A94E21D-ECDC-472C-3E93-BAB218B5EA61}"/>
          </ac:picMkLst>
        </pc:picChg>
        <pc:picChg chg="mod">
          <ac:chgData name="Halimah Ravat" userId="d8d6d64c29c504d3" providerId="Windows Live" clId="Web-{3208A453-3FF8-45D6-B45E-DCD758BD9EEA}" dt="2023-05-23T17:56:00.892" v="21" actId="1076"/>
          <ac:picMkLst>
            <pc:docMk/>
            <pc:sldMk cId="109857222" sldId="256"/>
            <ac:picMk id="55" creationId="{3418FD8D-27B7-CBC5-240A-413A82BA3686}"/>
          </ac:picMkLst>
        </pc:picChg>
        <pc:picChg chg="mod">
          <ac:chgData name="Halimah Ravat" userId="d8d6d64c29c504d3" providerId="Windows Live" clId="Web-{3208A453-3FF8-45D6-B45E-DCD758BD9EEA}" dt="2023-05-23T17:57:03.522" v="52" actId="1076"/>
          <ac:picMkLst>
            <pc:docMk/>
            <pc:sldMk cId="109857222" sldId="256"/>
            <ac:picMk id="59" creationId="{650339A2-480C-FA55-3B16-1F017C64AEE5}"/>
          </ac:picMkLst>
        </pc:picChg>
        <pc:picChg chg="mod">
          <ac:chgData name="Halimah Ravat" userId="d8d6d64c29c504d3" providerId="Windows Live" clId="Web-{3208A453-3FF8-45D6-B45E-DCD758BD9EEA}" dt="2023-05-23T17:56:38.239" v="39" actId="1076"/>
          <ac:picMkLst>
            <pc:docMk/>
            <pc:sldMk cId="109857222" sldId="256"/>
            <ac:picMk id="63" creationId="{448DC27D-8D46-596A-9F1E-6B454245D4AF}"/>
          </ac:picMkLst>
        </pc:picChg>
        <pc:picChg chg="mod">
          <ac:chgData name="Halimah Ravat" userId="d8d6d64c29c504d3" providerId="Windows Live" clId="Web-{3208A453-3FF8-45D6-B45E-DCD758BD9EEA}" dt="2023-05-23T17:55:57.236" v="19" actId="1076"/>
          <ac:picMkLst>
            <pc:docMk/>
            <pc:sldMk cId="109857222" sldId="256"/>
            <ac:picMk id="67" creationId="{05743546-A8C6-47A3-60AA-F729B80C965D}"/>
          </ac:picMkLst>
        </pc:picChg>
        <pc:picChg chg="mod">
          <ac:chgData name="Halimah Ravat" userId="d8d6d64c29c504d3" providerId="Windows Live" clId="Web-{3208A453-3FF8-45D6-B45E-DCD758BD9EEA}" dt="2023-05-23T17:55:59.064" v="20" actId="1076"/>
          <ac:picMkLst>
            <pc:docMk/>
            <pc:sldMk cId="109857222" sldId="256"/>
            <ac:picMk id="69" creationId="{AEAA647E-6500-8D02-5EF2-74BF8660203E}"/>
          </ac:picMkLst>
        </pc:picChg>
        <pc:picChg chg="mod">
          <ac:chgData name="Halimah Ravat" userId="d8d6d64c29c504d3" providerId="Windows Live" clId="Web-{3208A453-3FF8-45D6-B45E-DCD758BD9EEA}" dt="2023-05-23T18:04:40.352" v="99" actId="1076"/>
          <ac:picMkLst>
            <pc:docMk/>
            <pc:sldMk cId="109857222" sldId="256"/>
            <ac:picMk id="75" creationId="{A8F4BC04-9353-86A3-C4E0-4C467E9F4A3E}"/>
          </ac:picMkLst>
        </pc:picChg>
        <pc:picChg chg="mod">
          <ac:chgData name="Halimah Ravat" userId="d8d6d64c29c504d3" providerId="Windows Live" clId="Web-{3208A453-3FF8-45D6-B45E-DCD758BD9EEA}" dt="2023-05-23T18:04:45.696" v="101" actId="1076"/>
          <ac:picMkLst>
            <pc:docMk/>
            <pc:sldMk cId="109857222" sldId="256"/>
            <ac:picMk id="79" creationId="{9C86793C-8A8C-94CA-56E4-E2DBD327C867}"/>
          </ac:picMkLst>
        </pc:picChg>
        <pc:picChg chg="mod">
          <ac:chgData name="Halimah Ravat" userId="d8d6d64c29c504d3" providerId="Windows Live" clId="Web-{3208A453-3FF8-45D6-B45E-DCD758BD9EEA}" dt="2023-05-23T18:07:17.379" v="117" actId="1076"/>
          <ac:picMkLst>
            <pc:docMk/>
            <pc:sldMk cId="109857222" sldId="256"/>
            <ac:picMk id="81" creationId="{19E933A7-0A47-C7F7-4DAE-939B9D164AFF}"/>
          </ac:picMkLst>
        </pc:picChg>
        <pc:picChg chg="mod">
          <ac:chgData name="Halimah Ravat" userId="d8d6d64c29c504d3" providerId="Windows Live" clId="Web-{3208A453-3FF8-45D6-B45E-DCD758BD9EEA}" dt="2023-05-23T17:56:36.364" v="38" actId="1076"/>
          <ac:picMkLst>
            <pc:docMk/>
            <pc:sldMk cId="109857222" sldId="256"/>
            <ac:picMk id="83" creationId="{E8EC37E2-8ED4-EEC2-70E2-EE138EEE7424}"/>
          </ac:picMkLst>
        </pc:picChg>
        <pc:picChg chg="mod">
          <ac:chgData name="Halimah Ravat" userId="d8d6d64c29c504d3" providerId="Windows Live" clId="Web-{3208A453-3FF8-45D6-B45E-DCD758BD9EEA}" dt="2023-05-23T17:55:51.876" v="15" actId="1076"/>
          <ac:picMkLst>
            <pc:docMk/>
            <pc:sldMk cId="109857222" sldId="256"/>
            <ac:picMk id="85" creationId="{AD0BCD29-AB3A-24E8-C859-4A63FCC6BD1C}"/>
          </ac:picMkLst>
        </pc:picChg>
        <pc:picChg chg="mod">
          <ac:chgData name="Halimah Ravat" userId="d8d6d64c29c504d3" providerId="Windows Live" clId="Web-{3208A453-3FF8-45D6-B45E-DCD758BD9EEA}" dt="2023-05-23T17:56:02.236" v="22" actId="1076"/>
          <ac:picMkLst>
            <pc:docMk/>
            <pc:sldMk cId="109857222" sldId="256"/>
            <ac:picMk id="89" creationId="{D9AC4F52-303F-9F97-2717-F2FC3CFEE386}"/>
          </ac:picMkLst>
        </pc:picChg>
        <pc:picChg chg="mod">
          <ac:chgData name="Halimah Ravat" userId="d8d6d64c29c504d3" providerId="Windows Live" clId="Web-{3208A453-3FF8-45D6-B45E-DCD758BD9EEA}" dt="2023-05-23T18:04:33.789" v="96" actId="1076"/>
          <ac:picMkLst>
            <pc:docMk/>
            <pc:sldMk cId="109857222" sldId="256"/>
            <ac:picMk id="93" creationId="{E86C8B88-A439-CB10-6930-F005CCCB10FC}"/>
          </ac:picMkLst>
        </pc:picChg>
        <pc:picChg chg="mod">
          <ac:chgData name="Halimah Ravat" userId="d8d6d64c29c504d3" providerId="Windows Live" clId="Web-{3208A453-3FF8-45D6-B45E-DCD758BD9EEA}" dt="2023-05-23T17:55:54.549" v="17" actId="1076"/>
          <ac:picMkLst>
            <pc:docMk/>
            <pc:sldMk cId="109857222" sldId="256"/>
            <ac:picMk id="95" creationId="{842F8364-963A-B014-05FD-3DC37ABFA08A}"/>
          </ac:picMkLst>
        </pc:picChg>
        <pc:picChg chg="mod">
          <ac:chgData name="Halimah Ravat" userId="d8d6d64c29c504d3" providerId="Windows Live" clId="Web-{3208A453-3FF8-45D6-B45E-DCD758BD9EEA}" dt="2023-05-23T17:56:46.943" v="45" actId="1076"/>
          <ac:picMkLst>
            <pc:docMk/>
            <pc:sldMk cId="109857222" sldId="256"/>
            <ac:picMk id="99" creationId="{DCF0343B-DF27-77E4-1C3D-D25124E9944B}"/>
          </ac:picMkLst>
        </pc:picChg>
        <pc:picChg chg="mod">
          <ac:chgData name="Halimah Ravat" userId="d8d6d64c29c504d3" providerId="Windows Live" clId="Web-{3208A453-3FF8-45D6-B45E-DCD758BD9EEA}" dt="2023-05-23T17:56:48.443" v="46" actId="1076"/>
          <ac:picMkLst>
            <pc:docMk/>
            <pc:sldMk cId="109857222" sldId="256"/>
            <ac:picMk id="103" creationId="{BF196FAA-32FF-6C9B-FFED-89C3F48F4865}"/>
          </ac:picMkLst>
        </pc:picChg>
        <pc:picChg chg="mod">
          <ac:chgData name="Halimah Ravat" userId="d8d6d64c29c504d3" providerId="Windows Live" clId="Web-{3208A453-3FF8-45D6-B45E-DCD758BD9EEA}" dt="2023-05-23T18:04:23.851" v="92" actId="1076"/>
          <ac:picMkLst>
            <pc:docMk/>
            <pc:sldMk cId="109857222" sldId="256"/>
            <ac:picMk id="107" creationId="{89782C7B-DE7F-1A48-2D73-0405C4FD90B1}"/>
          </ac:picMkLst>
        </pc:picChg>
        <pc:picChg chg="mod">
          <ac:chgData name="Halimah Ravat" userId="d8d6d64c29c504d3" providerId="Windows Live" clId="Web-{3208A453-3FF8-45D6-B45E-DCD758BD9EEA}" dt="2023-05-23T18:04:30.976" v="94" actId="1076"/>
          <ac:picMkLst>
            <pc:docMk/>
            <pc:sldMk cId="109857222" sldId="256"/>
            <ac:picMk id="109" creationId="{4A3A110D-0B57-8A3B-2EE2-969986A2FD9A}"/>
          </ac:picMkLst>
        </pc:picChg>
        <pc:picChg chg="mod">
          <ac:chgData name="Halimah Ravat" userId="d8d6d64c29c504d3" providerId="Windows Live" clId="Web-{3208A453-3FF8-45D6-B45E-DCD758BD9EEA}" dt="2023-05-23T17:56:45.708" v="44" actId="1076"/>
          <ac:picMkLst>
            <pc:docMk/>
            <pc:sldMk cId="109857222" sldId="256"/>
            <ac:picMk id="113" creationId="{169F9390-F0E2-8AAF-7E9D-C0DD9E867CA9}"/>
          </ac:picMkLst>
        </pc:picChg>
        <pc:picChg chg="mod">
          <ac:chgData name="Halimah Ravat" userId="d8d6d64c29c504d3" providerId="Windows Live" clId="Web-{3208A453-3FF8-45D6-B45E-DCD758BD9EEA}" dt="2023-05-23T18:04:32.617" v="95" actId="1076"/>
          <ac:picMkLst>
            <pc:docMk/>
            <pc:sldMk cId="109857222" sldId="256"/>
            <ac:picMk id="115" creationId="{2E18FE3F-D420-8FE4-2CD7-5A36C9E27586}"/>
          </ac:picMkLst>
        </pc:picChg>
        <pc:picChg chg="mod">
          <ac:chgData name="Halimah Ravat" userId="d8d6d64c29c504d3" providerId="Windows Live" clId="Web-{3208A453-3FF8-45D6-B45E-DCD758BD9EEA}" dt="2023-05-23T18:04:41.883" v="100" actId="1076"/>
          <ac:picMkLst>
            <pc:docMk/>
            <pc:sldMk cId="109857222" sldId="256"/>
            <ac:picMk id="117" creationId="{4CC5C154-EEA7-BE20-D50B-C12216726884}"/>
          </ac:picMkLst>
        </pc:picChg>
        <pc:picChg chg="mod">
          <ac:chgData name="Halimah Ravat" userId="d8d6d64c29c504d3" providerId="Windows Live" clId="Web-{3208A453-3FF8-45D6-B45E-DCD758BD9EEA}" dt="2023-05-23T18:04:50.134" v="102" actId="1076"/>
          <ac:picMkLst>
            <pc:docMk/>
            <pc:sldMk cId="109857222" sldId="256"/>
            <ac:picMk id="119" creationId="{8E922165-5795-088E-BBE7-78EF6C6F0AE1}"/>
          </ac:picMkLst>
        </pc:picChg>
        <pc:picChg chg="del">
          <ac:chgData name="Halimah Ravat" userId="d8d6d64c29c504d3" providerId="Windows Live" clId="Web-{3208A453-3FF8-45D6-B45E-DCD758BD9EEA}" dt="2023-05-23T17:55:42.985" v="12"/>
          <ac:picMkLst>
            <pc:docMk/>
            <pc:sldMk cId="109857222" sldId="256"/>
            <ac:picMk id="120" creationId="{301D5C99-0707-D152-E5D3-E333874774B9}"/>
          </ac:picMkLst>
        </pc:picChg>
      </pc:sldChg>
      <pc:sldChg chg="addSp modSp">
        <pc:chgData name="Halimah Ravat" userId="d8d6d64c29c504d3" providerId="Windows Live" clId="Web-{3208A453-3FF8-45D6-B45E-DCD758BD9EEA}" dt="2023-05-23T17:55:26.655" v="9" actId="1076"/>
        <pc:sldMkLst>
          <pc:docMk/>
          <pc:sldMk cId="4122987939" sldId="257"/>
        </pc:sldMkLst>
        <pc:picChg chg="add mod">
          <ac:chgData name="Halimah Ravat" userId="d8d6d64c29c504d3" providerId="Windows Live" clId="Web-{3208A453-3FF8-45D6-B45E-DCD758BD9EEA}" dt="2023-05-23T17:55:26.655" v="9" actId="1076"/>
          <ac:picMkLst>
            <pc:docMk/>
            <pc:sldMk cId="4122987939" sldId="257"/>
            <ac:picMk id="3" creationId="{A6BEBC01-0662-5409-315A-B88DAB9A8D40}"/>
          </ac:picMkLst>
        </pc:picChg>
        <pc:picChg chg="mod">
          <ac:chgData name="Halimah Ravat" userId="d8d6d64c29c504d3" providerId="Windows Live" clId="Web-{3208A453-3FF8-45D6-B45E-DCD758BD9EEA}" dt="2023-05-23T17:55:22.811" v="6" actId="1076"/>
          <ac:picMkLst>
            <pc:docMk/>
            <pc:sldMk cId="4122987939" sldId="257"/>
            <ac:picMk id="6" creationId="{1B022319-0FB8-45AF-1AC6-11726CD4BF57}"/>
          </ac:picMkLst>
        </pc:picChg>
        <pc:picChg chg="mod">
          <ac:chgData name="Halimah Ravat" userId="d8d6d64c29c504d3" providerId="Windows Live" clId="Web-{3208A453-3FF8-45D6-B45E-DCD758BD9EEA}" dt="2023-05-23T17:55:20.780" v="4" actId="1076"/>
          <ac:picMkLst>
            <pc:docMk/>
            <pc:sldMk cId="4122987939" sldId="257"/>
            <ac:picMk id="7" creationId="{16485C06-8565-4304-FC52-66848C7A82D3}"/>
          </ac:picMkLst>
        </pc:picChg>
        <pc:picChg chg="mod">
          <ac:chgData name="Halimah Ravat" userId="d8d6d64c29c504d3" providerId="Windows Live" clId="Web-{3208A453-3FF8-45D6-B45E-DCD758BD9EEA}" dt="2023-05-23T17:55:18.733" v="2" actId="1076"/>
          <ac:picMkLst>
            <pc:docMk/>
            <pc:sldMk cId="4122987939" sldId="257"/>
            <ac:picMk id="8" creationId="{0B517F74-DDD1-D586-AA7E-67F6287CC571}"/>
          </ac:picMkLst>
        </pc:picChg>
        <pc:picChg chg="mod">
          <ac:chgData name="Halimah Ravat" userId="d8d6d64c29c504d3" providerId="Windows Live" clId="Web-{3208A453-3FF8-45D6-B45E-DCD758BD9EEA}" dt="2023-05-23T17:55:23.983" v="7" actId="1076"/>
          <ac:picMkLst>
            <pc:docMk/>
            <pc:sldMk cId="4122987939" sldId="257"/>
            <ac:picMk id="12" creationId="{D0959174-E52A-B404-E372-6552167C71CB}"/>
          </ac:picMkLst>
        </pc:picChg>
        <pc:picChg chg="mod">
          <ac:chgData name="Halimah Ravat" userId="d8d6d64c29c504d3" providerId="Windows Live" clId="Web-{3208A453-3FF8-45D6-B45E-DCD758BD9EEA}" dt="2023-05-23T17:55:19.733" v="3" actId="1076"/>
          <ac:picMkLst>
            <pc:docMk/>
            <pc:sldMk cId="4122987939" sldId="257"/>
            <ac:picMk id="13" creationId="{81E96974-8AA4-23B9-3EC3-82D3E1DB4FE2}"/>
          </ac:picMkLst>
        </pc:picChg>
        <pc:picChg chg="mod">
          <ac:chgData name="Halimah Ravat" userId="d8d6d64c29c504d3" providerId="Windows Live" clId="Web-{3208A453-3FF8-45D6-B45E-DCD758BD9EEA}" dt="2023-05-23T17:55:25.015" v="8" actId="1076"/>
          <ac:picMkLst>
            <pc:docMk/>
            <pc:sldMk cId="4122987939" sldId="257"/>
            <ac:picMk id="15" creationId="{BA772665-B0AB-1AD9-D298-8882272FE153}"/>
          </ac:picMkLst>
        </pc:picChg>
      </pc:sldChg>
      <pc:sldChg chg="addSp delSp modSp">
        <pc:chgData name="Halimah Ravat" userId="d8d6d64c29c504d3" providerId="Windows Live" clId="Web-{3208A453-3FF8-45D6-B45E-DCD758BD9EEA}" dt="2023-05-23T18:06:08.999" v="116" actId="1076"/>
        <pc:sldMkLst>
          <pc:docMk/>
          <pc:sldMk cId="3753323888" sldId="258"/>
        </pc:sldMkLst>
        <pc:picChg chg="mod">
          <ac:chgData name="Halimah Ravat" userId="d8d6d64c29c504d3" providerId="Windows Live" clId="Web-{3208A453-3FF8-45D6-B45E-DCD758BD9EEA}" dt="2023-05-23T17:58:43.545" v="55" actId="14100"/>
          <ac:picMkLst>
            <pc:docMk/>
            <pc:sldMk cId="3753323888" sldId="258"/>
            <ac:picMk id="4" creationId="{12C9062B-B99F-9EC0-C1C8-FDFB5BC70C7B}"/>
          </ac:picMkLst>
        </pc:picChg>
        <pc:picChg chg="mod">
          <ac:chgData name="Halimah Ravat" userId="d8d6d64c29c504d3" providerId="Windows Live" clId="Web-{3208A453-3FF8-45D6-B45E-DCD758BD9EEA}" dt="2023-05-23T17:59:19.063" v="63" actId="1076"/>
          <ac:picMkLst>
            <pc:docMk/>
            <pc:sldMk cId="3753323888" sldId="258"/>
            <ac:picMk id="8" creationId="{A4D01B3B-E59D-350D-3114-C2C3B91DA7D1}"/>
          </ac:picMkLst>
        </pc:picChg>
        <pc:picChg chg="del">
          <ac:chgData name="Halimah Ravat" userId="d8d6d64c29c504d3" providerId="Windows Live" clId="Web-{3208A453-3FF8-45D6-B45E-DCD758BD9EEA}" dt="2023-05-23T17:58:41.013" v="54"/>
          <ac:picMkLst>
            <pc:docMk/>
            <pc:sldMk cId="3753323888" sldId="258"/>
            <ac:picMk id="9" creationId="{AFDB3C46-0BD1-E9D5-FB86-65A3081711DC}"/>
          </ac:picMkLst>
        </pc:picChg>
        <pc:picChg chg="add del mod">
          <ac:chgData name="Halimah Ravat" userId="d8d6d64c29c504d3" providerId="Windows Live" clId="Web-{3208A453-3FF8-45D6-B45E-DCD758BD9EEA}" dt="2023-05-23T17:58:51.420" v="57"/>
          <ac:picMkLst>
            <pc:docMk/>
            <pc:sldMk cId="3753323888" sldId="258"/>
            <ac:picMk id="10" creationId="{61E278D9-A164-CF1E-1CFE-F478B3F8971D}"/>
          </ac:picMkLst>
        </pc:picChg>
        <pc:picChg chg="add mod">
          <ac:chgData name="Halimah Ravat" userId="d8d6d64c29c504d3" providerId="Windows Live" clId="Web-{3208A453-3FF8-45D6-B45E-DCD758BD9EEA}" dt="2023-05-23T17:59:20.360" v="64" actId="1076"/>
          <ac:picMkLst>
            <pc:docMk/>
            <pc:sldMk cId="3753323888" sldId="258"/>
            <ac:picMk id="11" creationId="{DD8324BD-E75A-0A8E-0F59-686C8CA5DC22}"/>
          </ac:picMkLst>
        </pc:picChg>
        <pc:picChg chg="add mod">
          <ac:chgData name="Halimah Ravat" userId="d8d6d64c29c504d3" providerId="Windows Live" clId="Web-{3208A453-3FF8-45D6-B45E-DCD758BD9EEA}" dt="2023-05-23T18:01:28.885" v="73" actId="1076"/>
          <ac:picMkLst>
            <pc:docMk/>
            <pc:sldMk cId="3753323888" sldId="258"/>
            <ac:picMk id="13" creationId="{A02EF3D3-B5D3-A1AF-38DC-995D3082B196}"/>
          </ac:picMkLst>
        </pc:picChg>
        <pc:picChg chg="add mod">
          <ac:chgData name="Halimah Ravat" userId="d8d6d64c29c504d3" providerId="Windows Live" clId="Web-{3208A453-3FF8-45D6-B45E-DCD758BD9EEA}" dt="2023-05-23T18:02:25.858" v="78" actId="1076"/>
          <ac:picMkLst>
            <pc:docMk/>
            <pc:sldMk cId="3753323888" sldId="258"/>
            <ac:picMk id="15" creationId="{E8E21F5C-9C73-937E-D7CE-42ED055E1AA8}"/>
          </ac:picMkLst>
        </pc:picChg>
        <pc:picChg chg="add mod">
          <ac:chgData name="Halimah Ravat" userId="d8d6d64c29c504d3" providerId="Windows Live" clId="Web-{3208A453-3FF8-45D6-B45E-DCD758BD9EEA}" dt="2023-05-23T18:03:23.159" v="84" actId="1076"/>
          <ac:picMkLst>
            <pc:docMk/>
            <pc:sldMk cId="3753323888" sldId="258"/>
            <ac:picMk id="16" creationId="{4DE5978C-B51B-2D7F-90D1-F114F95D3A8F}"/>
          </ac:picMkLst>
        </pc:picChg>
        <pc:picChg chg="add mod">
          <ac:chgData name="Halimah Ravat" userId="d8d6d64c29c504d3" providerId="Windows Live" clId="Web-{3208A453-3FF8-45D6-B45E-DCD758BD9EEA}" dt="2023-05-23T18:06:08.999" v="116" actId="1076"/>
          <ac:picMkLst>
            <pc:docMk/>
            <pc:sldMk cId="3753323888" sldId="258"/>
            <ac:picMk id="17" creationId="{28689CCF-958A-6BC9-2309-E720B2DE9421}"/>
          </ac:picMkLst>
        </pc:picChg>
      </pc:sldChg>
      <pc:sldChg chg="addSp modSp">
        <pc:chgData name="Halimah Ravat" userId="d8d6d64c29c504d3" providerId="Windows Live" clId="Web-{3208A453-3FF8-45D6-B45E-DCD758BD9EEA}" dt="2023-05-23T18:05:19.198" v="111" actId="1076"/>
        <pc:sldMkLst>
          <pc:docMk/>
          <pc:sldMk cId="3987712669" sldId="260"/>
        </pc:sldMkLst>
        <pc:picChg chg="add mod">
          <ac:chgData name="Halimah Ravat" userId="d8d6d64c29c504d3" providerId="Windows Live" clId="Web-{3208A453-3FF8-45D6-B45E-DCD758BD9EEA}" dt="2023-05-23T18:05:13.682" v="108" actId="1076"/>
          <ac:picMkLst>
            <pc:docMk/>
            <pc:sldMk cId="3987712669" sldId="260"/>
            <ac:picMk id="3" creationId="{163CA88C-3003-9C9A-05C2-D83AD7E1836B}"/>
          </ac:picMkLst>
        </pc:picChg>
        <pc:picChg chg="mod">
          <ac:chgData name="Halimah Ravat" userId="d8d6d64c29c504d3" providerId="Windows Live" clId="Web-{3208A453-3FF8-45D6-B45E-DCD758BD9EEA}" dt="2023-05-23T18:05:07.776" v="104" actId="1076"/>
          <ac:picMkLst>
            <pc:docMk/>
            <pc:sldMk cId="3987712669" sldId="260"/>
            <ac:picMk id="5" creationId="{01D49C77-BC76-6898-4183-0AFF78DAEC41}"/>
          </ac:picMkLst>
        </pc:picChg>
        <pc:picChg chg="mod">
          <ac:chgData name="Halimah Ravat" userId="d8d6d64c29c504d3" providerId="Windows Live" clId="Web-{3208A453-3FF8-45D6-B45E-DCD758BD9EEA}" dt="2023-05-23T18:05:16.620" v="109" actId="1076"/>
          <ac:picMkLst>
            <pc:docMk/>
            <pc:sldMk cId="3987712669" sldId="260"/>
            <ac:picMk id="10" creationId="{952D0B1F-1278-ADF7-02BB-ED2F69A6BCBD}"/>
          </ac:picMkLst>
        </pc:picChg>
        <pc:picChg chg="mod">
          <ac:chgData name="Halimah Ravat" userId="d8d6d64c29c504d3" providerId="Windows Live" clId="Web-{3208A453-3FF8-45D6-B45E-DCD758BD9EEA}" dt="2023-05-23T18:05:19.198" v="111" actId="1076"/>
          <ac:picMkLst>
            <pc:docMk/>
            <pc:sldMk cId="3987712669" sldId="260"/>
            <ac:picMk id="13" creationId="{0D201665-AB24-2F46-3B48-422CA39B46B6}"/>
          </ac:picMkLst>
        </pc:picChg>
        <pc:picChg chg="mod">
          <ac:chgData name="Halimah Ravat" userId="d8d6d64c29c504d3" providerId="Windows Live" clId="Web-{3208A453-3FF8-45D6-B45E-DCD758BD9EEA}" dt="2023-05-23T18:05:17.979" v="110" actId="1076"/>
          <ac:picMkLst>
            <pc:docMk/>
            <pc:sldMk cId="3987712669" sldId="260"/>
            <ac:picMk id="14" creationId="{7451A64D-7940-AC90-DBF8-6E62721982A1}"/>
          </ac:picMkLst>
        </pc:picChg>
      </pc:sldChg>
    </pc:docChg>
  </pc:docChgLst>
  <pc:docChgLst>
    <pc:chgData name="Halimah Ravat" userId="d8d6d64c29c504d3" providerId="Windows Live" clId="Web-{108566EE-F3F7-439E-8466-71B743B3D50F}"/>
    <pc:docChg chg="modSld">
      <pc:chgData name="Halimah Ravat" userId="d8d6d64c29c504d3" providerId="Windows Live" clId="Web-{108566EE-F3F7-439E-8466-71B743B3D50F}" dt="2023-05-23T19:03:56.422" v="81" actId="1076"/>
      <pc:docMkLst>
        <pc:docMk/>
      </pc:docMkLst>
      <pc:sldChg chg="addSp delSp modSp">
        <pc:chgData name="Halimah Ravat" userId="d8d6d64c29c504d3" providerId="Windows Live" clId="Web-{108566EE-F3F7-439E-8466-71B743B3D50F}" dt="2023-05-23T19:03:37" v="74" actId="1076"/>
        <pc:sldMkLst>
          <pc:docMk/>
          <pc:sldMk cId="4122987939" sldId="257"/>
        </pc:sldMkLst>
        <pc:picChg chg="mod">
          <ac:chgData name="Halimah Ravat" userId="d8d6d64c29c504d3" providerId="Windows Live" clId="Web-{108566EE-F3F7-439E-8466-71B743B3D50F}" dt="2023-05-23T19:03:35.328" v="73" actId="1076"/>
          <ac:picMkLst>
            <pc:docMk/>
            <pc:sldMk cId="4122987939" sldId="257"/>
            <ac:picMk id="3" creationId="{A6BEBC01-0662-5409-315A-B88DAB9A8D40}"/>
          </ac:picMkLst>
        </pc:picChg>
        <pc:picChg chg="add del mod">
          <ac:chgData name="Halimah Ravat" userId="d8d6d64c29c504d3" providerId="Windows Live" clId="Web-{108566EE-F3F7-439E-8466-71B743B3D50F}" dt="2023-05-23T19:03:00.077" v="62"/>
          <ac:picMkLst>
            <pc:docMk/>
            <pc:sldMk cId="4122987939" sldId="257"/>
            <ac:picMk id="4" creationId="{E2750F8D-FEB9-2594-EFEE-3E3723270050}"/>
          </ac:picMkLst>
        </pc:picChg>
        <pc:picChg chg="mod">
          <ac:chgData name="Halimah Ravat" userId="d8d6d64c29c504d3" providerId="Windows Live" clId="Web-{108566EE-F3F7-439E-8466-71B743B3D50F}" dt="2023-05-23T19:03:31.734" v="71" actId="1076"/>
          <ac:picMkLst>
            <pc:docMk/>
            <pc:sldMk cId="4122987939" sldId="257"/>
            <ac:picMk id="5" creationId="{86EC76FE-9971-EF01-FF15-1F2EB816FF7B}"/>
          </ac:picMkLst>
        </pc:picChg>
        <pc:picChg chg="mod">
          <ac:chgData name="Halimah Ravat" userId="d8d6d64c29c504d3" providerId="Windows Live" clId="Web-{108566EE-F3F7-439E-8466-71B743B3D50F}" dt="2023-05-23T19:03:19.140" v="64" actId="1076"/>
          <ac:picMkLst>
            <pc:docMk/>
            <pc:sldMk cId="4122987939" sldId="257"/>
            <ac:picMk id="7" creationId="{16485C06-8565-4304-FC52-66848C7A82D3}"/>
          </ac:picMkLst>
        </pc:picChg>
        <pc:picChg chg="add mod">
          <ac:chgData name="Halimah Ravat" userId="d8d6d64c29c504d3" providerId="Windows Live" clId="Web-{108566EE-F3F7-439E-8466-71B743B3D50F}" dt="2023-05-23T19:03:33.078" v="72" actId="1076"/>
          <ac:picMkLst>
            <pc:docMk/>
            <pc:sldMk cId="4122987939" sldId="257"/>
            <ac:picMk id="10" creationId="{DE0ADA36-7204-757B-6049-257D00EFAD75}"/>
          </ac:picMkLst>
        </pc:picChg>
        <pc:picChg chg="mod">
          <ac:chgData name="Halimah Ravat" userId="d8d6d64c29c504d3" providerId="Windows Live" clId="Web-{108566EE-F3F7-439E-8466-71B743B3D50F}" dt="2023-05-23T19:03:37" v="74" actId="1076"/>
          <ac:picMkLst>
            <pc:docMk/>
            <pc:sldMk cId="4122987939" sldId="257"/>
            <ac:picMk id="13" creationId="{81E96974-8AA4-23B9-3EC3-82D3E1DB4FE2}"/>
          </ac:picMkLst>
        </pc:picChg>
      </pc:sldChg>
      <pc:sldChg chg="delSp modSp">
        <pc:chgData name="Halimah Ravat" userId="d8d6d64c29c504d3" providerId="Windows Live" clId="Web-{108566EE-F3F7-439E-8466-71B743B3D50F}" dt="2023-05-23T19:03:56.422" v="81" actId="1076"/>
        <pc:sldMkLst>
          <pc:docMk/>
          <pc:sldMk cId="3753323888" sldId="258"/>
        </pc:sldMkLst>
        <pc:picChg chg="mod">
          <ac:chgData name="Halimah Ravat" userId="d8d6d64c29c504d3" providerId="Windows Live" clId="Web-{108566EE-F3F7-439E-8466-71B743B3D50F}" dt="2023-05-23T19:03:51.203" v="78" actId="1076"/>
          <ac:picMkLst>
            <pc:docMk/>
            <pc:sldMk cId="3753323888" sldId="258"/>
            <ac:picMk id="3" creationId="{B33D5B19-6AFF-9069-528A-F85B6C25B270}"/>
          </ac:picMkLst>
        </pc:picChg>
        <pc:picChg chg="mod">
          <ac:chgData name="Halimah Ravat" userId="d8d6d64c29c504d3" providerId="Windows Live" clId="Web-{108566EE-F3F7-439E-8466-71B743B3D50F}" dt="2023-05-23T19:03:53.485" v="79" actId="1076"/>
          <ac:picMkLst>
            <pc:docMk/>
            <pc:sldMk cId="3753323888" sldId="258"/>
            <ac:picMk id="5" creationId="{44352B03-1E6F-3B61-971D-D43CD6E81FB7}"/>
          </ac:picMkLst>
        </pc:picChg>
        <pc:picChg chg="mod">
          <ac:chgData name="Halimah Ravat" userId="d8d6d64c29c504d3" providerId="Windows Live" clId="Web-{108566EE-F3F7-439E-8466-71B743B3D50F}" dt="2023-05-23T19:03:54.829" v="80" actId="1076"/>
          <ac:picMkLst>
            <pc:docMk/>
            <pc:sldMk cId="3753323888" sldId="258"/>
            <ac:picMk id="6" creationId="{3D567E0C-18EA-506F-1295-6B5BA1D52B5F}"/>
          </ac:picMkLst>
        </pc:picChg>
        <pc:picChg chg="mod">
          <ac:chgData name="Halimah Ravat" userId="d8d6d64c29c504d3" providerId="Windows Live" clId="Web-{108566EE-F3F7-439E-8466-71B743B3D50F}" dt="2023-05-23T19:03:56.422" v="81" actId="1076"/>
          <ac:picMkLst>
            <pc:docMk/>
            <pc:sldMk cId="3753323888" sldId="258"/>
            <ac:picMk id="7" creationId="{E4F93B4B-BEFB-60F5-C374-0ABD95DA566E}"/>
          </ac:picMkLst>
        </pc:picChg>
        <pc:picChg chg="mod">
          <ac:chgData name="Halimah Ravat" userId="d8d6d64c29c504d3" providerId="Windows Live" clId="Web-{108566EE-F3F7-439E-8466-71B743B3D50F}" dt="2023-05-23T19:03:46.766" v="77" actId="1076"/>
          <ac:picMkLst>
            <pc:docMk/>
            <pc:sldMk cId="3753323888" sldId="258"/>
            <ac:picMk id="11" creationId="{DD8324BD-E75A-0A8E-0F59-686C8CA5DC22}"/>
          </ac:picMkLst>
        </pc:picChg>
        <pc:picChg chg="del">
          <ac:chgData name="Halimah Ravat" userId="d8d6d64c29c504d3" providerId="Windows Live" clId="Web-{108566EE-F3F7-439E-8466-71B743B3D50F}" dt="2023-05-23T18:13:50.844" v="13"/>
          <ac:picMkLst>
            <pc:docMk/>
            <pc:sldMk cId="3753323888" sldId="258"/>
            <ac:picMk id="13" creationId="{A02EF3D3-B5D3-A1AF-38DC-995D3082B196}"/>
          </ac:picMkLst>
        </pc:picChg>
        <pc:picChg chg="del">
          <ac:chgData name="Halimah Ravat" userId="d8d6d64c29c504d3" providerId="Windows Live" clId="Web-{108566EE-F3F7-439E-8466-71B743B3D50F}" dt="2023-05-23T18:14:23.800" v="25"/>
          <ac:picMkLst>
            <pc:docMk/>
            <pc:sldMk cId="3753323888" sldId="258"/>
            <ac:picMk id="15" creationId="{E8E21F5C-9C73-937E-D7CE-42ED055E1AA8}"/>
          </ac:picMkLst>
        </pc:picChg>
        <pc:picChg chg="del">
          <ac:chgData name="Halimah Ravat" userId="d8d6d64c29c504d3" providerId="Windows Live" clId="Web-{108566EE-F3F7-439E-8466-71B743B3D50F}" dt="2023-05-23T19:03:42.875" v="75"/>
          <ac:picMkLst>
            <pc:docMk/>
            <pc:sldMk cId="3753323888" sldId="258"/>
            <ac:picMk id="16" creationId="{4DE5978C-B51B-2D7F-90D1-F114F95D3A8F}"/>
          </ac:picMkLst>
        </pc:picChg>
        <pc:picChg chg="del">
          <ac:chgData name="Halimah Ravat" userId="d8d6d64c29c504d3" providerId="Windows Live" clId="Web-{108566EE-F3F7-439E-8466-71B743B3D50F}" dt="2023-05-23T18:16:28.105" v="60"/>
          <ac:picMkLst>
            <pc:docMk/>
            <pc:sldMk cId="3753323888" sldId="258"/>
            <ac:picMk id="17" creationId="{28689CCF-958A-6BC9-2309-E720B2DE9421}"/>
          </ac:picMkLst>
        </pc:picChg>
      </pc:sldChg>
      <pc:sldChg chg="addSp modSp">
        <pc:chgData name="Halimah Ravat" userId="d8d6d64c29c504d3" providerId="Windows Live" clId="Web-{108566EE-F3F7-439E-8466-71B743B3D50F}" dt="2023-05-23T18:14:19.971" v="24" actId="1076"/>
        <pc:sldMkLst>
          <pc:docMk/>
          <pc:sldMk cId="1760353232" sldId="259"/>
        </pc:sldMkLst>
        <pc:picChg chg="mod">
          <ac:chgData name="Halimah Ravat" userId="d8d6d64c29c504d3" providerId="Windows Live" clId="Web-{108566EE-F3F7-439E-8466-71B743B3D50F}" dt="2023-05-23T18:14:03.204" v="14" actId="1076"/>
          <ac:picMkLst>
            <pc:docMk/>
            <pc:sldMk cId="1760353232" sldId="259"/>
            <ac:picMk id="3" creationId="{F0683F69-0DDA-DDDF-E96D-5BA510A83B5D}"/>
          </ac:picMkLst>
        </pc:picChg>
        <pc:picChg chg="mod">
          <ac:chgData name="Halimah Ravat" userId="d8d6d64c29c504d3" providerId="Windows Live" clId="Web-{108566EE-F3F7-439E-8466-71B743B3D50F}" dt="2023-05-23T18:14:06.095" v="16" actId="1076"/>
          <ac:picMkLst>
            <pc:docMk/>
            <pc:sldMk cId="1760353232" sldId="259"/>
            <ac:picMk id="8" creationId="{93681378-6FD0-9249-BE07-5E31D0CD27CA}"/>
          </ac:picMkLst>
        </pc:picChg>
        <pc:picChg chg="mod">
          <ac:chgData name="Halimah Ravat" userId="d8d6d64c29c504d3" providerId="Windows Live" clId="Web-{108566EE-F3F7-439E-8466-71B743B3D50F}" dt="2023-05-23T18:14:04.533" v="15" actId="1076"/>
          <ac:picMkLst>
            <pc:docMk/>
            <pc:sldMk cId="1760353232" sldId="259"/>
            <ac:picMk id="9" creationId="{F9A62CD0-D38F-6CFE-E869-7F74EB835CE5}"/>
          </ac:picMkLst>
        </pc:picChg>
        <pc:picChg chg="add mod">
          <ac:chgData name="Halimah Ravat" userId="d8d6d64c29c504d3" providerId="Windows Live" clId="Web-{108566EE-F3F7-439E-8466-71B743B3D50F}" dt="2023-05-23T18:14:18.268" v="23" actId="1076"/>
          <ac:picMkLst>
            <pc:docMk/>
            <pc:sldMk cId="1760353232" sldId="259"/>
            <ac:picMk id="10" creationId="{2B6B3251-A775-D43A-CF18-5380FF163E93}"/>
          </ac:picMkLst>
        </pc:picChg>
        <pc:picChg chg="mod">
          <ac:chgData name="Halimah Ravat" userId="d8d6d64c29c504d3" providerId="Windows Live" clId="Web-{108566EE-F3F7-439E-8466-71B743B3D50F}" dt="2023-05-23T18:14:09.267" v="18" actId="1076"/>
          <ac:picMkLst>
            <pc:docMk/>
            <pc:sldMk cId="1760353232" sldId="259"/>
            <ac:picMk id="11" creationId="{3F01DFF5-11A9-44F9-0DF4-B16373F601BE}"/>
          </ac:picMkLst>
        </pc:picChg>
        <pc:picChg chg="mod">
          <ac:chgData name="Halimah Ravat" userId="d8d6d64c29c504d3" providerId="Windows Live" clId="Web-{108566EE-F3F7-439E-8466-71B743B3D50F}" dt="2023-05-23T18:14:19.971" v="24" actId="1076"/>
          <ac:picMkLst>
            <pc:docMk/>
            <pc:sldMk cId="1760353232" sldId="259"/>
            <ac:picMk id="12" creationId="{CA3AC99A-1BC1-B50A-DF3C-58035C46C51E}"/>
          </ac:picMkLst>
        </pc:picChg>
        <pc:picChg chg="mod">
          <ac:chgData name="Halimah Ravat" userId="d8d6d64c29c504d3" providerId="Windows Live" clId="Web-{108566EE-F3F7-439E-8466-71B743B3D50F}" dt="2023-05-23T18:14:07.314" v="17" actId="1076"/>
          <ac:picMkLst>
            <pc:docMk/>
            <pc:sldMk cId="1760353232" sldId="259"/>
            <ac:picMk id="13" creationId="{6E255D0C-6079-E731-EF90-C13EEE71E6AF}"/>
          </ac:picMkLst>
        </pc:picChg>
      </pc:sldChg>
      <pc:sldChg chg="addSp modSp">
        <pc:chgData name="Halimah Ravat" userId="d8d6d64c29c504d3" providerId="Windows Live" clId="Web-{108566EE-F3F7-439E-8466-71B743B3D50F}" dt="2023-05-23T18:16:23.777" v="59" actId="1076"/>
        <pc:sldMkLst>
          <pc:docMk/>
          <pc:sldMk cId="3987712669" sldId="260"/>
        </pc:sldMkLst>
        <pc:picChg chg="mod">
          <ac:chgData name="Halimah Ravat" userId="d8d6d64c29c504d3" providerId="Windows Live" clId="Web-{108566EE-F3F7-439E-8466-71B743B3D50F}" dt="2023-05-23T18:16:20.073" v="57" actId="1076"/>
          <ac:picMkLst>
            <pc:docMk/>
            <pc:sldMk cId="3987712669" sldId="260"/>
            <ac:picMk id="3" creationId="{163CA88C-3003-9C9A-05C2-D83AD7E1836B}"/>
          </ac:picMkLst>
        </pc:picChg>
        <pc:picChg chg="mod">
          <ac:chgData name="Halimah Ravat" userId="d8d6d64c29c504d3" providerId="Windows Live" clId="Web-{108566EE-F3F7-439E-8466-71B743B3D50F}" dt="2023-05-23T18:15:19.304" v="36" actId="1076"/>
          <ac:picMkLst>
            <pc:docMk/>
            <pc:sldMk cId="3987712669" sldId="260"/>
            <ac:picMk id="5" creationId="{01D49C77-BC76-6898-4183-0AFF78DAEC41}"/>
          </ac:picMkLst>
        </pc:picChg>
        <pc:picChg chg="mod modCrop">
          <ac:chgData name="Halimah Ravat" userId="d8d6d64c29c504d3" providerId="Windows Live" clId="Web-{108566EE-F3F7-439E-8466-71B743B3D50F}" dt="2023-05-23T18:15:45.774" v="46" actId="1076"/>
          <ac:picMkLst>
            <pc:docMk/>
            <pc:sldMk cId="3987712669" sldId="260"/>
            <ac:picMk id="8" creationId="{B90E69E8-695A-8842-C713-C2045F03A3C2}"/>
          </ac:picMkLst>
        </pc:picChg>
        <pc:picChg chg="mod">
          <ac:chgData name="Halimah Ravat" userId="d8d6d64c29c504d3" providerId="Windows Live" clId="Web-{108566EE-F3F7-439E-8466-71B743B3D50F}" dt="2023-05-23T18:16:21.574" v="58" actId="1076"/>
          <ac:picMkLst>
            <pc:docMk/>
            <pc:sldMk cId="3987712669" sldId="260"/>
            <ac:picMk id="9" creationId="{BFF6D80B-BF6D-C232-A7C3-71D2A1D42B88}"/>
          </ac:picMkLst>
        </pc:picChg>
        <pc:picChg chg="mod modCrop">
          <ac:chgData name="Halimah Ravat" userId="d8d6d64c29c504d3" providerId="Windows Live" clId="Web-{108566EE-F3F7-439E-8466-71B743B3D50F}" dt="2023-05-23T18:15:48.790" v="48" actId="1076"/>
          <ac:picMkLst>
            <pc:docMk/>
            <pc:sldMk cId="3987712669" sldId="260"/>
            <ac:picMk id="10" creationId="{952D0B1F-1278-ADF7-02BB-ED2F69A6BCBD}"/>
          </ac:picMkLst>
        </pc:picChg>
        <pc:picChg chg="mod modCrop">
          <ac:chgData name="Halimah Ravat" userId="d8d6d64c29c504d3" providerId="Windows Live" clId="Web-{108566EE-F3F7-439E-8466-71B743B3D50F}" dt="2023-05-23T18:16:17.651" v="55"/>
          <ac:picMkLst>
            <pc:docMk/>
            <pc:sldMk cId="3987712669" sldId="260"/>
            <ac:picMk id="12" creationId="{2EDB8584-193A-F143-900E-2F85CC3E903E}"/>
          </ac:picMkLst>
        </pc:picChg>
        <pc:picChg chg="mod">
          <ac:chgData name="Halimah Ravat" userId="d8d6d64c29c504d3" providerId="Windows Live" clId="Web-{108566EE-F3F7-439E-8466-71B743B3D50F}" dt="2023-05-23T18:16:19.026" v="56" actId="1076"/>
          <ac:picMkLst>
            <pc:docMk/>
            <pc:sldMk cId="3987712669" sldId="260"/>
            <ac:picMk id="13" creationId="{0D201665-AB24-2F46-3B48-422CA39B46B6}"/>
          </ac:picMkLst>
        </pc:picChg>
        <pc:picChg chg="mod">
          <ac:chgData name="Halimah Ravat" userId="d8d6d64c29c504d3" providerId="Windows Live" clId="Web-{108566EE-F3F7-439E-8466-71B743B3D50F}" dt="2023-05-23T18:15:50.368" v="49" actId="1076"/>
          <ac:picMkLst>
            <pc:docMk/>
            <pc:sldMk cId="3987712669" sldId="260"/>
            <ac:picMk id="14" creationId="{7451A64D-7940-AC90-DBF8-6E62721982A1}"/>
          </ac:picMkLst>
        </pc:picChg>
        <pc:picChg chg="add mod">
          <ac:chgData name="Halimah Ravat" userId="d8d6d64c29c504d3" providerId="Windows Live" clId="Web-{108566EE-F3F7-439E-8466-71B743B3D50F}" dt="2023-05-23T18:16:23.777" v="59" actId="1076"/>
          <ac:picMkLst>
            <pc:docMk/>
            <pc:sldMk cId="3987712669" sldId="260"/>
            <ac:picMk id="15" creationId="{CEFB33C0-4F78-4D19-ED9F-92E46F5B3BDC}"/>
          </ac:picMkLst>
        </pc:picChg>
      </pc:sldChg>
      <pc:sldChg chg="addSp modSp">
        <pc:chgData name="Halimah Ravat" userId="d8d6d64c29c504d3" providerId="Windows Live" clId="Web-{108566EE-F3F7-439E-8466-71B743B3D50F}" dt="2023-05-23T18:13:46.500" v="12" actId="1076"/>
        <pc:sldMkLst>
          <pc:docMk/>
          <pc:sldMk cId="3291235839" sldId="261"/>
        </pc:sldMkLst>
        <pc:picChg chg="mod">
          <ac:chgData name="Halimah Ravat" userId="d8d6d64c29c504d3" providerId="Windows Live" clId="Web-{108566EE-F3F7-439E-8466-71B743B3D50F}" dt="2023-05-23T18:13:35.468" v="6" actId="1076"/>
          <ac:picMkLst>
            <pc:docMk/>
            <pc:sldMk cId="3291235839" sldId="261"/>
            <ac:picMk id="6" creationId="{7BB5B0C4-9AF0-3578-1A2E-67C46BC892B8}"/>
          </ac:picMkLst>
        </pc:picChg>
        <pc:picChg chg="mod">
          <ac:chgData name="Halimah Ravat" userId="d8d6d64c29c504d3" providerId="Windows Live" clId="Web-{108566EE-F3F7-439E-8466-71B743B3D50F}" dt="2023-05-23T18:13:45.031" v="11" actId="14100"/>
          <ac:picMkLst>
            <pc:docMk/>
            <pc:sldMk cId="3291235839" sldId="261"/>
            <ac:picMk id="8" creationId="{7E3CC090-FCAA-D036-EC67-0B0A3E7EF4C2}"/>
          </ac:picMkLst>
        </pc:picChg>
        <pc:picChg chg="mod">
          <ac:chgData name="Halimah Ravat" userId="d8d6d64c29c504d3" providerId="Windows Live" clId="Web-{108566EE-F3F7-439E-8466-71B743B3D50F}" dt="2023-05-23T18:13:28.311" v="1" actId="1076"/>
          <ac:picMkLst>
            <pc:docMk/>
            <pc:sldMk cId="3291235839" sldId="261"/>
            <ac:picMk id="9" creationId="{DDB8BEFE-E81C-3F86-3F91-E8B76961CAAC}"/>
          </ac:picMkLst>
        </pc:picChg>
        <pc:picChg chg="mod">
          <ac:chgData name="Halimah Ravat" userId="d8d6d64c29c504d3" providerId="Windows Live" clId="Web-{108566EE-F3F7-439E-8466-71B743B3D50F}" dt="2023-05-23T18:13:30.468" v="3" actId="1076"/>
          <ac:picMkLst>
            <pc:docMk/>
            <pc:sldMk cId="3291235839" sldId="261"/>
            <ac:picMk id="10" creationId="{B155A606-65F6-8F5A-C4F3-3FA93769D53C}"/>
          </ac:picMkLst>
        </pc:picChg>
        <pc:picChg chg="mod">
          <ac:chgData name="Halimah Ravat" userId="d8d6d64c29c504d3" providerId="Windows Live" clId="Web-{108566EE-F3F7-439E-8466-71B743B3D50F}" dt="2023-05-23T18:13:46.500" v="12" actId="1076"/>
          <ac:picMkLst>
            <pc:docMk/>
            <pc:sldMk cId="3291235839" sldId="261"/>
            <ac:picMk id="11" creationId="{4E32CE01-C856-7096-EB1A-E4FCD1A49AB9}"/>
          </ac:picMkLst>
        </pc:picChg>
        <pc:picChg chg="add mod">
          <ac:chgData name="Halimah Ravat" userId="d8d6d64c29c504d3" providerId="Windows Live" clId="Web-{108566EE-F3F7-439E-8466-71B743B3D50F}" dt="2023-05-23T18:13:42.250" v="9" actId="1076"/>
          <ac:picMkLst>
            <pc:docMk/>
            <pc:sldMk cId="3291235839" sldId="261"/>
            <ac:picMk id="13" creationId="{FF5C5DB1-EE74-CA1D-38C1-1D9B88EB674B}"/>
          </ac:picMkLst>
        </pc:picChg>
        <pc:picChg chg="mod">
          <ac:chgData name="Halimah Ravat" userId="d8d6d64c29c504d3" providerId="Windows Live" clId="Web-{108566EE-F3F7-439E-8466-71B743B3D50F}" dt="2023-05-23T18:13:33.640" v="5" actId="1076"/>
          <ac:picMkLst>
            <pc:docMk/>
            <pc:sldMk cId="3291235839" sldId="261"/>
            <ac:picMk id="16" creationId="{3FD10FA3-7759-FB5C-5DC2-39BA70B54D4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Sheet1!$C$18</c:f>
              <c:strCache>
                <c:ptCount val="1"/>
                <c:pt idx="0">
                  <c:v>1991</c:v>
                </c:pt>
              </c:strCache>
            </c:strRef>
          </c:tx>
          <c:explosion val="2"/>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3EC-4034-8F74-55A57784892B}"/>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3EC-4034-8F74-55A57784892B}"/>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C3EC-4034-8F74-55A57784892B}"/>
              </c:ext>
            </c:extLst>
          </c:dPt>
          <c:dLbls>
            <c:dLbl>
              <c:idx val="0"/>
              <c:layout/>
              <c:tx>
                <c:rich>
                  <a:bodyPr/>
                  <a:lstStyle/>
                  <a:p>
                    <a:r>
                      <a:rPr lang="en-GB" b="1" dirty="0"/>
                      <a:t>66%</a:t>
                    </a:r>
                  </a:p>
                  <a:p>
                    <a:r>
                      <a:rPr lang="en-GB" dirty="0"/>
                      <a:t>55 to 64</a:t>
                    </a:r>
                    <a:br>
                      <a:rPr lang="en-GB" dirty="0"/>
                    </a:br>
                    <a:r>
                      <a:rPr lang="en-GB" dirty="0"/>
                      <a:t>years old</a:t>
                    </a:r>
                  </a:p>
                </c:rich>
              </c:tx>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3EC-4034-8F74-55A57784892B}"/>
                </c:ext>
              </c:extLst>
            </c:dLbl>
            <c:dLbl>
              <c:idx val="1"/>
              <c:layout>
                <c:manualLayout>
                  <c:x val="0"/>
                  <c:y val="-0.17190111599639618"/>
                </c:manualLayout>
              </c:layout>
              <c:tx>
                <c:rich>
                  <a:bodyPr/>
                  <a:lstStyle/>
                  <a:p>
                    <a:r>
                      <a:rPr lang="en-GB" sz="1000" b="1" i="0" u="none" strike="noStrike" baseline="0" dirty="0">
                        <a:effectLst/>
                      </a:rPr>
                      <a:t>25%</a:t>
                    </a:r>
                    <a:r>
                      <a:rPr lang="en-GB" sz="1000" b="0" i="0" u="none" strike="noStrike" baseline="0" dirty="0">
                        <a:effectLst/>
                      </a:rPr>
                      <a:t/>
                    </a:r>
                    <a:br>
                      <a:rPr lang="en-GB" sz="1000" b="0" i="0" u="none" strike="noStrike" baseline="0" dirty="0">
                        <a:effectLst/>
                      </a:rPr>
                    </a:br>
                    <a:r>
                      <a:rPr lang="en-GB" dirty="0"/>
                      <a:t>65 to 74</a:t>
                    </a:r>
                    <a:br>
                      <a:rPr lang="en-GB" dirty="0"/>
                    </a:br>
                    <a:r>
                      <a:rPr lang="en-GB" baseline="0" dirty="0"/>
                      <a:t>years old</a:t>
                    </a:r>
                    <a:endParaRPr lang="en-GB" dirty="0"/>
                  </a:p>
                </c:rich>
              </c:tx>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C3EC-4034-8F74-55A57784892B}"/>
                </c:ext>
              </c:extLst>
            </c:dLbl>
            <c:dLbl>
              <c:idx val="2"/>
              <c:layout/>
              <c:tx>
                <c:rich>
                  <a:bodyPr/>
                  <a:lstStyle/>
                  <a:p>
                    <a:r>
                      <a:rPr lang="en-US" sz="1000" b="1" i="0" u="none" strike="noStrike" baseline="0" dirty="0">
                        <a:effectLst/>
                      </a:rPr>
                      <a:t>9%</a:t>
                    </a:r>
                  </a:p>
                  <a:p>
                    <a:r>
                      <a:rPr lang="en-US" dirty="0"/>
                      <a:t>75 and older</a:t>
                    </a:r>
                  </a:p>
                </c:rich>
              </c:tx>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C3EC-4034-8F74-55A5778489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Sheet1!$D$17:$F$17</c:f>
              <c:strCache>
                <c:ptCount val="3"/>
                <c:pt idx="0">
                  <c:v>55 to 65 years old</c:v>
                </c:pt>
                <c:pt idx="1">
                  <c:v>65 to 75</c:v>
                </c:pt>
                <c:pt idx="2">
                  <c:v>75 and older</c:v>
                </c:pt>
              </c:strCache>
            </c:strRef>
          </c:cat>
          <c:val>
            <c:numRef>
              <c:f>Sheet1!$D$18:$F$18</c:f>
              <c:numCache>
                <c:formatCode>#,##0</c:formatCode>
                <c:ptCount val="3"/>
                <c:pt idx="0">
                  <c:v>186905</c:v>
                </c:pt>
                <c:pt idx="1">
                  <c:v>71230</c:v>
                </c:pt>
                <c:pt idx="2">
                  <c:v>24664</c:v>
                </c:pt>
              </c:numCache>
            </c:numRef>
          </c:val>
          <c:extLst>
            <c:ext xmlns:c16="http://schemas.microsoft.com/office/drawing/2014/chart" uri="{C3380CC4-5D6E-409C-BE32-E72D297353CC}">
              <c16:uniqueId val="{00000006-C3EC-4034-8F74-55A57784892B}"/>
            </c:ext>
          </c:extLst>
        </c:ser>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cat>
            <c:strRef>
              <c:f>Sheet1!$D$17:$F$17</c:f>
              <c:strCache>
                <c:ptCount val="3"/>
                <c:pt idx="0">
                  <c:v>55 to 65 years old</c:v>
                </c:pt>
                <c:pt idx="1">
                  <c:v>65 to 75</c:v>
                </c:pt>
                <c:pt idx="2">
                  <c:v>75 and older</c:v>
                </c:pt>
              </c:strCache>
            </c:strRef>
          </c:cat>
          <c:val>
            <c:numRef>
              <c:f>Sheet1!$D$18:$F$18</c:f>
            </c:numRef>
          </c:val>
          <c:extLst>
            <c:ext xmlns:c16="http://schemas.microsoft.com/office/drawing/2014/chart" uri="{C3380CC4-5D6E-409C-BE32-E72D297353CC}">
              <c16:uniqueId val="{00000000-FA1B-4726-B88A-845D76C28A38}"/>
            </c:ext>
          </c:extLst>
        </c:ser>
        <c:ser>
          <c:idx val="1"/>
          <c:order val="1"/>
          <c:cat>
            <c:strRef>
              <c:f>Sheet1!$D$17:$F$17</c:f>
              <c:strCache>
                <c:ptCount val="3"/>
                <c:pt idx="0">
                  <c:v>55 to 65 years old</c:v>
                </c:pt>
                <c:pt idx="1">
                  <c:v>65 to 75</c:v>
                </c:pt>
                <c:pt idx="2">
                  <c:v>75 and older</c:v>
                </c:pt>
              </c:strCache>
            </c:strRef>
          </c:cat>
          <c:val>
            <c:numRef>
              <c:f>Sheet1!$D$19:$F$19</c:f>
            </c:numRef>
          </c:val>
          <c:extLst>
            <c:ext xmlns:c16="http://schemas.microsoft.com/office/drawing/2014/chart" uri="{C3380CC4-5D6E-409C-BE32-E72D297353CC}">
              <c16:uniqueId val="{00000001-FA1B-4726-B88A-845D76C28A38}"/>
            </c:ext>
          </c:extLst>
        </c:ser>
        <c:ser>
          <c:idx val="2"/>
          <c:order val="2"/>
          <c:explosion val="3"/>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A1B-4726-B88A-845D76C28A38}"/>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A1B-4726-B88A-845D76C28A38}"/>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FA1B-4726-B88A-845D76C28A38}"/>
              </c:ext>
            </c:extLst>
          </c:dPt>
          <c:dLbls>
            <c:dLbl>
              <c:idx val="0"/>
              <c:layout>
                <c:manualLayout>
                  <c:x val="-4.7263487153667939E-2"/>
                  <c:y val="4.8328070497783059E-2"/>
                </c:manualLayout>
              </c:layout>
              <c:tx>
                <c:rich>
                  <a:bodyPr/>
                  <a:lstStyle/>
                  <a:p>
                    <a:fld id="{40BDBD94-BABF-4CA7-98DC-A6DCCD4084FE}" type="PERCENTAGE">
                      <a:rPr lang="en-GB" smtClean="0"/>
                      <a:pPr/>
                      <a:t>[PERCENTAGE]</a:t>
                    </a:fld>
                    <a:endParaRPr lang="en-GB" dirty="0"/>
                  </a:p>
                  <a:p>
                    <a:r>
                      <a:rPr lang="en-GB" dirty="0"/>
                      <a:t>55 to 64 years old</a:t>
                    </a:r>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A1B-4726-B88A-845D76C28A38}"/>
                </c:ext>
              </c:extLst>
            </c:dLbl>
            <c:dLbl>
              <c:idx val="1"/>
              <c:layout>
                <c:manualLayout>
                  <c:x val="0"/>
                  <c:y val="0.26469570270605175"/>
                </c:manualLayout>
              </c:layout>
              <c:tx>
                <c:rich>
                  <a:bodyPr/>
                  <a:lstStyle/>
                  <a:p>
                    <a:fld id="{2F60A0F4-1D6F-4D9B-97DF-C48B4234A785}" type="PERCENTAGE">
                      <a:rPr lang="en-GB" smtClean="0"/>
                      <a:pPr/>
                      <a:t>[PERCENTAGE]</a:t>
                    </a:fld>
                    <a:endParaRPr lang="en-GB" dirty="0"/>
                  </a:p>
                  <a:p>
                    <a:r>
                      <a:rPr lang="en-GB" dirty="0"/>
                      <a:t>65 to 74 years old</a:t>
                    </a:r>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A1B-4726-B88A-845D76C28A38}"/>
                </c:ext>
              </c:extLst>
            </c:dLbl>
            <c:dLbl>
              <c:idx val="2"/>
              <c:layout>
                <c:manualLayout>
                  <c:x val="-0.23384371883688296"/>
                  <c:y val="9.0443858577140071E-4"/>
                </c:manualLayout>
              </c:layout>
              <c:tx>
                <c:rich>
                  <a:bodyPr/>
                  <a:lstStyle/>
                  <a:p>
                    <a:fld id="{3EE2300A-B3E2-4780-AD75-F96DBD008D2E}" type="PERCENTAGE">
                      <a:rPr lang="en-US" smtClean="0"/>
                      <a:pPr/>
                      <a:t>[PERCENTAGE]</a:t>
                    </a:fld>
                    <a:endParaRPr lang="en-US" dirty="0"/>
                  </a:p>
                  <a:p>
                    <a:r>
                      <a:rPr lang="en-US" dirty="0"/>
                      <a:t>75 and older</a:t>
                    </a:r>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FA1B-4726-B88A-845D76C28A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Sheet1!$D$17:$F$17</c:f>
              <c:strCache>
                <c:ptCount val="3"/>
                <c:pt idx="0">
                  <c:v>55 to 65 years old</c:v>
                </c:pt>
                <c:pt idx="1">
                  <c:v>65 to 75</c:v>
                </c:pt>
                <c:pt idx="2">
                  <c:v>75 and older</c:v>
                </c:pt>
              </c:strCache>
            </c:strRef>
          </c:cat>
          <c:val>
            <c:numRef>
              <c:f>Sheet1!$D$20:$F$20</c:f>
              <c:numCache>
                <c:formatCode>#,##0</c:formatCode>
                <c:ptCount val="3"/>
                <c:pt idx="0">
                  <c:v>444782</c:v>
                </c:pt>
                <c:pt idx="1">
                  <c:v>253218</c:v>
                </c:pt>
                <c:pt idx="2">
                  <c:v>162892</c:v>
                </c:pt>
              </c:numCache>
            </c:numRef>
          </c:val>
          <c:extLst>
            <c:ext xmlns:c16="http://schemas.microsoft.com/office/drawing/2014/chart" uri="{C3380CC4-5D6E-409C-BE32-E72D297353CC}">
              <c16:uniqueId val="{00000008-FA1B-4726-B88A-845D76C28A38}"/>
            </c:ext>
          </c:extLst>
        </c:ser>
        <c:dLbls>
          <c:showLegendKey val="0"/>
          <c:showVal val="0"/>
          <c:showCatName val="0"/>
          <c:showSerName val="0"/>
          <c:showPercent val="0"/>
          <c:showBubbleSize val="0"/>
          <c:showLeaderLines val="1"/>
        </c:dLbls>
        <c:firstSliceAng val="2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68919510061262E-2"/>
          <c:y val="3.0870160951458794E-2"/>
          <c:w val="0.84538495188101492"/>
          <c:h val="0.90484498602407881"/>
        </c:manualLayout>
      </c:layout>
      <c:barChart>
        <c:barDir val="col"/>
        <c:grouping val="clustered"/>
        <c:varyColors val="0"/>
        <c:ser>
          <c:idx val="1"/>
          <c:order val="0"/>
          <c:tx>
            <c:strRef>
              <c:f>'[AgeStructureMaster ONS data.xls]Older people'!$B$3</c:f>
              <c:strCache>
                <c:ptCount val="1"/>
                <c:pt idx="0">
                  <c:v>1991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'[AgeStructureMaster ONS data.xls]Older people'!$A$5:$A$11</c:f>
              <c:strCache>
                <c:ptCount val="7"/>
                <c:pt idx="0">
                  <c:v>Caribbean</c:v>
                </c:pt>
                <c:pt idx="1">
                  <c:v>African</c:v>
                </c:pt>
                <c:pt idx="2">
                  <c:v>Indian</c:v>
                </c:pt>
                <c:pt idx="3">
                  <c:v>Pakistani</c:v>
                </c:pt>
                <c:pt idx="4">
                  <c:v>Bangladeshi</c:v>
                </c:pt>
                <c:pt idx="5">
                  <c:v>Chinese</c:v>
                </c:pt>
                <c:pt idx="6">
                  <c:v>Other</c:v>
                </c:pt>
              </c:strCache>
            </c:strRef>
          </c:cat>
          <c:val>
            <c:numRef>
              <c:f>'[AgeStructureMaster ONS data.xls]Older people'!$B$5:$B$11</c:f>
              <c:numCache>
                <c:formatCode>#,##0</c:formatCode>
                <c:ptCount val="7"/>
                <c:pt idx="0">
                  <c:v>6528.1646063754506</c:v>
                </c:pt>
                <c:pt idx="1">
                  <c:v>882.23509083522492</c:v>
                </c:pt>
                <c:pt idx="2">
                  <c:v>10548.477721831223</c:v>
                </c:pt>
                <c:pt idx="3">
                  <c:v>2032.9672398771756</c:v>
                </c:pt>
                <c:pt idx="4">
                  <c:v>419.27491506666934</c:v>
                </c:pt>
                <c:pt idx="5">
                  <c:v>1627.0409312455877</c:v>
                </c:pt>
                <c:pt idx="6">
                  <c:v>5297.4751060332928</c:v>
                </c:pt>
              </c:numCache>
            </c:numRef>
          </c:val>
          <c:extLst>
            <c:ext xmlns:c16="http://schemas.microsoft.com/office/drawing/2014/chart" uri="{C3380CC4-5D6E-409C-BE32-E72D297353CC}">
              <c16:uniqueId val="{00000000-2BAB-4564-8D08-62B529C37995}"/>
            </c:ext>
          </c:extLst>
        </c:ser>
        <c:ser>
          <c:idx val="2"/>
          <c:order val="1"/>
          <c:tx>
            <c:strRef>
              <c:f>'[AgeStructureMaster ONS data.xls]Older people'!$C$3</c:f>
              <c:strCache>
                <c:ptCount val="1"/>
                <c:pt idx="0">
                  <c:v>2001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'[AgeStructureMaster ONS data.xls]Older people'!$A$5:$A$11</c:f>
              <c:strCache>
                <c:ptCount val="7"/>
                <c:pt idx="0">
                  <c:v>Caribbean</c:v>
                </c:pt>
                <c:pt idx="1">
                  <c:v>African</c:v>
                </c:pt>
                <c:pt idx="2">
                  <c:v>Indian</c:v>
                </c:pt>
                <c:pt idx="3">
                  <c:v>Pakistani</c:v>
                </c:pt>
                <c:pt idx="4">
                  <c:v>Bangladeshi</c:v>
                </c:pt>
                <c:pt idx="5">
                  <c:v>Chinese</c:v>
                </c:pt>
                <c:pt idx="6">
                  <c:v>Other</c:v>
                </c:pt>
              </c:strCache>
            </c:strRef>
          </c:cat>
          <c:val>
            <c:numRef>
              <c:f>'[AgeStructureMaster ONS data.xls]Older people'!$C$5:$C$11</c:f>
              <c:numCache>
                <c:formatCode>#,##0</c:formatCode>
                <c:ptCount val="7"/>
                <c:pt idx="0">
                  <c:v>15865.23590673847</c:v>
                </c:pt>
                <c:pt idx="1">
                  <c:v>3288.4744966251965</c:v>
                </c:pt>
                <c:pt idx="2">
                  <c:v>21301.715920639763</c:v>
                </c:pt>
                <c:pt idx="3">
                  <c:v>8048.7077535591434</c:v>
                </c:pt>
                <c:pt idx="4">
                  <c:v>1777.193634913569</c:v>
                </c:pt>
                <c:pt idx="5">
                  <c:v>3638.4590089213011</c:v>
                </c:pt>
                <c:pt idx="6">
                  <c:v>15345.549339769233</c:v>
                </c:pt>
              </c:numCache>
            </c:numRef>
          </c:val>
          <c:extLst>
            <c:ext xmlns:c16="http://schemas.microsoft.com/office/drawing/2014/chart" uri="{C3380CC4-5D6E-409C-BE32-E72D297353CC}">
              <c16:uniqueId val="{00000001-2BAB-4564-8D08-62B529C37995}"/>
            </c:ext>
          </c:extLst>
        </c:ser>
        <c:ser>
          <c:idx val="3"/>
          <c:order val="2"/>
          <c:tx>
            <c:strRef>
              <c:f>'[AgeStructureMaster ONS data.xls]Older people'!$D$3</c:f>
              <c:strCache>
                <c:ptCount val="1"/>
                <c:pt idx="0">
                  <c:v>2011</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'[AgeStructureMaster ONS data.xls]Older people'!$A$5:$A$11</c:f>
              <c:strCache>
                <c:ptCount val="7"/>
                <c:pt idx="0">
                  <c:v>Caribbean</c:v>
                </c:pt>
                <c:pt idx="1">
                  <c:v>African</c:v>
                </c:pt>
                <c:pt idx="2">
                  <c:v>Indian</c:v>
                </c:pt>
                <c:pt idx="3">
                  <c:v>Pakistani</c:v>
                </c:pt>
                <c:pt idx="4">
                  <c:v>Bangladeshi</c:v>
                </c:pt>
                <c:pt idx="5">
                  <c:v>Chinese</c:v>
                </c:pt>
                <c:pt idx="6">
                  <c:v>Other</c:v>
                </c:pt>
              </c:strCache>
            </c:strRef>
          </c:cat>
          <c:val>
            <c:numRef>
              <c:f>'[AgeStructureMaster ONS data.xls]Older people'!$D$5:$D$11</c:f>
              <c:numCache>
                <c:formatCode>#,##0</c:formatCode>
                <c:ptCount val="7"/>
                <c:pt idx="0">
                  <c:v>37804</c:v>
                </c:pt>
                <c:pt idx="1">
                  <c:v>6757</c:v>
                </c:pt>
                <c:pt idx="2">
                  <c:v>44450</c:v>
                </c:pt>
                <c:pt idx="3">
                  <c:v>19439</c:v>
                </c:pt>
                <c:pt idx="4">
                  <c:v>5737</c:v>
                </c:pt>
                <c:pt idx="5">
                  <c:v>7754</c:v>
                </c:pt>
                <c:pt idx="6">
                  <c:v>40951</c:v>
                </c:pt>
              </c:numCache>
            </c:numRef>
          </c:val>
          <c:extLst>
            <c:ext xmlns:c16="http://schemas.microsoft.com/office/drawing/2014/chart" uri="{C3380CC4-5D6E-409C-BE32-E72D297353CC}">
              <c16:uniqueId val="{00000002-2BAB-4564-8D08-62B529C37995}"/>
            </c:ext>
          </c:extLst>
        </c:ser>
        <c:dLbls>
          <c:showLegendKey val="0"/>
          <c:showVal val="0"/>
          <c:showCatName val="0"/>
          <c:showSerName val="0"/>
          <c:showPercent val="0"/>
          <c:showBubbleSize val="0"/>
        </c:dLbls>
        <c:gapWidth val="100"/>
        <c:overlap val="-24"/>
        <c:axId val="367815152"/>
        <c:axId val="368153768"/>
      </c:barChart>
      <c:catAx>
        <c:axId val="367815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153768"/>
        <c:crosses val="autoZero"/>
        <c:auto val="1"/>
        <c:lblAlgn val="ctr"/>
        <c:lblOffset val="100"/>
        <c:noMultiLvlLbl val="0"/>
      </c:catAx>
      <c:valAx>
        <c:axId val="368153768"/>
        <c:scaling>
          <c:orientation val="minMax"/>
          <c:max val="4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78151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0.68831</cdr:x>
      <cdr:y>0.93652</cdr:y>
    </cdr:from>
    <cdr:to>
      <cdr:x>1</cdr:x>
      <cdr:y>1</cdr:y>
    </cdr:to>
    <cdr:sp macro="" textlink="">
      <cdr:nvSpPr>
        <cdr:cNvPr id="2" name="TextBox 1"/>
        <cdr:cNvSpPr txBox="1"/>
      </cdr:nvSpPr>
      <cdr:spPr>
        <a:xfrm xmlns:a="http://schemas.openxmlformats.org/drawingml/2006/main">
          <a:off x="3072086" y="4299495"/>
          <a:ext cx="1368152"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b="1" dirty="0"/>
            <a:t>n = 282,799</a:t>
          </a:r>
          <a:endParaRPr lang="en-GB"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0.75742</cdr:x>
      <cdr:y>0.91468</cdr:y>
    </cdr:from>
    <cdr:to>
      <cdr:x>0.97792</cdr:x>
      <cdr:y>0.96307</cdr:y>
    </cdr:to>
    <cdr:sp macro="" textlink="">
      <cdr:nvSpPr>
        <cdr:cNvPr id="2" name="TextBox 1"/>
        <cdr:cNvSpPr txBox="1"/>
      </cdr:nvSpPr>
      <cdr:spPr>
        <a:xfrm xmlns:a="http://schemas.openxmlformats.org/drawingml/2006/main">
          <a:off x="2722909" y="3210948"/>
          <a:ext cx="792696" cy="169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b="1" dirty="0"/>
            <a:t>n=860,892</a:t>
          </a:r>
          <a:endParaRPr lang="en-GB"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B72DB-91E6-43D3-9E65-1B12CCC9840A}" type="datetimeFigureOut">
              <a:rPr lang="en-GB" smtClean="0"/>
              <a:t>03/07/2023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EB12B-5CA0-4F14-BD4C-924E8DFBCD2B}" type="slidenum">
              <a:rPr lang="en-GB" smtClean="0"/>
              <a:t>‹#›</a:t>
            </a:fld>
            <a:endParaRPr lang="en-GB"/>
          </a:p>
        </p:txBody>
      </p:sp>
    </p:spTree>
    <p:extLst>
      <p:ext uri="{BB962C8B-B14F-4D97-AF65-F5344CB8AC3E}">
        <p14:creationId xmlns:p14="http://schemas.microsoft.com/office/powerpoint/2010/main" val="289790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28F727-F44B-4B7B-8AEF-0B1F6608088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058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28F727-F44B-4B7B-8AEF-0B1F6608088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577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28F727-F44B-4B7B-8AEF-0B1F6608088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72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400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207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421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474708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420841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578341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343295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4128962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2054273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108290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69883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200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3997486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2034663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FD6A90-E102-4C66-9A69-FE8021B1E191}" type="datetimeFigureOut">
              <a:rPr lang="en-GB" smtClean="0"/>
              <a:t>03/07/2023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198234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526838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444770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872513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3055474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2822372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3795710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155646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181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2029262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2619329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4020132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D01D365-66A9-4244-82B5-758F18707049}" type="datetimeFigureOut">
              <a:rPr lang="en-GB" smtClean="0"/>
              <a:pPr/>
              <a:t>03/07/2023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6FF8922-F4C1-4ED2-A5AD-C72EB74C4917}" type="slidenum">
              <a:rPr lang="en-GB" smtClean="0"/>
              <a:pPr/>
              <a:t>‹#›</a:t>
            </a:fld>
            <a:endParaRPr lang="en-GB"/>
          </a:p>
        </p:txBody>
      </p:sp>
    </p:spTree>
    <p:extLst>
      <p:ext uri="{BB962C8B-B14F-4D97-AF65-F5344CB8AC3E}">
        <p14:creationId xmlns:p14="http://schemas.microsoft.com/office/powerpoint/2010/main" val="919374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73948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7F7F02-F07B-4197-910E-4D91561A4417}"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2672747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7F7F02-F07B-4197-910E-4D91561A4417}"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2838609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7F7F02-F07B-4197-910E-4D91561A4417}"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2308638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7F7F02-F07B-4197-910E-4D91561A4417}"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3711919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7F7F02-F07B-4197-910E-4D91561A4417}" type="datetimeFigureOut">
              <a:rPr lang="en-GB" smtClean="0"/>
              <a:t>03/07/2023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22204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3681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7F7F02-F07B-4197-910E-4D91561A4417}" type="datetimeFigureOut">
              <a:rPr lang="en-GB" smtClean="0"/>
              <a:t>03/07/2023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2765194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F7F02-F07B-4197-910E-4D91561A4417}" type="datetimeFigureOut">
              <a:rPr lang="en-GB" smtClean="0"/>
              <a:t>03/07/2023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1326506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7F7F02-F07B-4197-910E-4D91561A4417}"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2825942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7F7F02-F07B-4197-910E-4D91561A4417}"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4164919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7F7F02-F07B-4197-910E-4D91561A4417}"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968899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7F7F02-F07B-4197-910E-4D91561A4417}"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D8FE8-CE01-4D95-9917-B4DEDF01D0F2}" type="slidenum">
              <a:rPr lang="en-GB" smtClean="0"/>
              <a:t>‹#›</a:t>
            </a:fld>
            <a:endParaRPr lang="en-GB"/>
          </a:p>
        </p:txBody>
      </p:sp>
    </p:spTree>
    <p:extLst>
      <p:ext uri="{BB962C8B-B14F-4D97-AF65-F5344CB8AC3E}">
        <p14:creationId xmlns:p14="http://schemas.microsoft.com/office/powerpoint/2010/main" val="1274787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B074D6-CD98-42B2-8357-F3915FA3494E}" type="slidenum">
              <a:rPr lang="en-GB" altLang="en-US"/>
              <a:pPr>
                <a:defRPr/>
              </a:pPr>
              <a:t>‹#›</a:t>
            </a:fld>
            <a:endParaRPr lang="en-GB" altLang="en-US"/>
          </a:p>
        </p:txBody>
      </p:sp>
    </p:spTree>
    <p:extLst>
      <p:ext uri="{BB962C8B-B14F-4D97-AF65-F5344CB8AC3E}">
        <p14:creationId xmlns:p14="http://schemas.microsoft.com/office/powerpoint/2010/main" val="3098253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A36E7D-312A-44AC-A28E-7BE6246EDE28}" type="slidenum">
              <a:rPr lang="en-GB" altLang="en-US"/>
              <a:pPr>
                <a:defRPr/>
              </a:pPr>
              <a:t>‹#›</a:t>
            </a:fld>
            <a:endParaRPr lang="en-GB" altLang="en-US"/>
          </a:p>
        </p:txBody>
      </p:sp>
    </p:spTree>
    <p:extLst>
      <p:ext uri="{BB962C8B-B14F-4D97-AF65-F5344CB8AC3E}">
        <p14:creationId xmlns:p14="http://schemas.microsoft.com/office/powerpoint/2010/main" val="1067779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7A69A3-9464-4E64-AC2A-BFB88DFF9814}" type="slidenum">
              <a:rPr lang="en-GB" altLang="en-US"/>
              <a:pPr>
                <a:defRPr/>
              </a:pPr>
              <a:t>‹#›</a:t>
            </a:fld>
            <a:endParaRPr lang="en-GB" altLang="en-US"/>
          </a:p>
        </p:txBody>
      </p:sp>
    </p:spTree>
    <p:extLst>
      <p:ext uri="{BB962C8B-B14F-4D97-AF65-F5344CB8AC3E}">
        <p14:creationId xmlns:p14="http://schemas.microsoft.com/office/powerpoint/2010/main" val="20574985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3773F34-7B75-471F-B205-EFBA32199930}" type="slidenum">
              <a:rPr lang="en-GB" altLang="en-US"/>
              <a:pPr>
                <a:defRPr/>
              </a:pPr>
              <a:t>‹#›</a:t>
            </a:fld>
            <a:endParaRPr lang="en-GB" altLang="en-US"/>
          </a:p>
        </p:txBody>
      </p:sp>
    </p:spTree>
    <p:extLst>
      <p:ext uri="{BB962C8B-B14F-4D97-AF65-F5344CB8AC3E}">
        <p14:creationId xmlns:p14="http://schemas.microsoft.com/office/powerpoint/2010/main" val="195954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42167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27F8A97-7461-489B-BC9B-A97AAD709548}" type="slidenum">
              <a:rPr lang="en-GB" altLang="en-US"/>
              <a:pPr>
                <a:defRPr/>
              </a:pPr>
              <a:t>‹#›</a:t>
            </a:fld>
            <a:endParaRPr lang="en-GB" altLang="en-US"/>
          </a:p>
        </p:txBody>
      </p:sp>
    </p:spTree>
    <p:extLst>
      <p:ext uri="{BB962C8B-B14F-4D97-AF65-F5344CB8AC3E}">
        <p14:creationId xmlns:p14="http://schemas.microsoft.com/office/powerpoint/2010/main" val="3837843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77C84DC-0551-48A3-AE6B-6884C66D66FA}" type="slidenum">
              <a:rPr lang="en-GB" altLang="en-US"/>
              <a:pPr>
                <a:defRPr/>
              </a:pPr>
              <a:t>‹#›</a:t>
            </a:fld>
            <a:endParaRPr lang="en-GB" altLang="en-US"/>
          </a:p>
        </p:txBody>
      </p:sp>
    </p:spTree>
    <p:extLst>
      <p:ext uri="{BB962C8B-B14F-4D97-AF65-F5344CB8AC3E}">
        <p14:creationId xmlns:p14="http://schemas.microsoft.com/office/powerpoint/2010/main" val="16958697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F633A89-A644-4D33-83CD-BB279E611244}" type="slidenum">
              <a:rPr lang="en-GB" altLang="en-US"/>
              <a:pPr>
                <a:defRPr/>
              </a:pPr>
              <a:t>‹#›</a:t>
            </a:fld>
            <a:endParaRPr lang="en-GB" altLang="en-US"/>
          </a:p>
        </p:txBody>
      </p:sp>
    </p:spTree>
    <p:extLst>
      <p:ext uri="{BB962C8B-B14F-4D97-AF65-F5344CB8AC3E}">
        <p14:creationId xmlns:p14="http://schemas.microsoft.com/office/powerpoint/2010/main" val="32630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C874A4E-E28E-4E34-A9A3-05E41F24FE79}" type="slidenum">
              <a:rPr lang="en-GB" altLang="en-US"/>
              <a:pPr>
                <a:defRPr/>
              </a:pPr>
              <a:t>‹#›</a:t>
            </a:fld>
            <a:endParaRPr lang="en-GB" altLang="en-US"/>
          </a:p>
        </p:txBody>
      </p:sp>
    </p:spTree>
    <p:extLst>
      <p:ext uri="{BB962C8B-B14F-4D97-AF65-F5344CB8AC3E}">
        <p14:creationId xmlns:p14="http://schemas.microsoft.com/office/powerpoint/2010/main" val="234777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AB8E02B-BC5B-477F-AB8E-6A4C667550EE}" type="slidenum">
              <a:rPr lang="en-GB" altLang="en-US"/>
              <a:pPr>
                <a:defRPr/>
              </a:pPr>
              <a:t>‹#›</a:t>
            </a:fld>
            <a:endParaRPr lang="en-GB" altLang="en-US"/>
          </a:p>
        </p:txBody>
      </p:sp>
    </p:spTree>
    <p:extLst>
      <p:ext uri="{BB962C8B-B14F-4D97-AF65-F5344CB8AC3E}">
        <p14:creationId xmlns:p14="http://schemas.microsoft.com/office/powerpoint/2010/main" val="3425682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AA30031-4F9E-4067-A5ED-EB32710A8555}" type="slidenum">
              <a:rPr lang="en-GB" altLang="en-US"/>
              <a:pPr>
                <a:defRPr/>
              </a:pPr>
              <a:t>‹#›</a:t>
            </a:fld>
            <a:endParaRPr lang="en-GB" altLang="en-US"/>
          </a:p>
        </p:txBody>
      </p:sp>
    </p:spTree>
    <p:extLst>
      <p:ext uri="{BB962C8B-B14F-4D97-AF65-F5344CB8AC3E}">
        <p14:creationId xmlns:p14="http://schemas.microsoft.com/office/powerpoint/2010/main" val="4017367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0B9D95C-D074-4871-9292-8B88F9D618F0}" type="slidenum">
              <a:rPr lang="en-GB" altLang="en-US"/>
              <a:pPr>
                <a:defRPr/>
              </a:pPr>
              <a:t>‹#›</a:t>
            </a:fld>
            <a:endParaRPr lang="en-GB" altLang="en-US"/>
          </a:p>
        </p:txBody>
      </p:sp>
    </p:spTree>
    <p:extLst>
      <p:ext uri="{BB962C8B-B14F-4D97-AF65-F5344CB8AC3E}">
        <p14:creationId xmlns:p14="http://schemas.microsoft.com/office/powerpoint/2010/main" val="167101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686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199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1411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713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05984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D6A90-E102-4C66-9A69-FE8021B1E191}" type="datetimeFigureOut">
              <a:rPr lang="en-GB" smtClean="0"/>
              <a:t>03/07/2023</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4243F-B0CE-4E98-AC38-31B14C17E48B}" type="slidenum">
              <a:rPr lang="en-GB" smtClean="0"/>
              <a:t>‹#›</a:t>
            </a:fld>
            <a:endParaRPr lang="en-GB" dirty="0"/>
          </a:p>
        </p:txBody>
      </p:sp>
    </p:spTree>
    <p:extLst>
      <p:ext uri="{BB962C8B-B14F-4D97-AF65-F5344CB8AC3E}">
        <p14:creationId xmlns:p14="http://schemas.microsoft.com/office/powerpoint/2010/main" val="26082681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descr="Group-MASTERLOGO_ROUNDEL-CYMK.jpg"/>
          <p:cNvPicPr>
            <a:picLocks noChangeAspect="1"/>
          </p:cNvPicPr>
          <p:nvPr/>
        </p:nvPicPr>
        <p:blipFill>
          <a:blip r:embed="rId14" cstate="print"/>
          <a:stretch>
            <a:fillRect/>
          </a:stretch>
        </p:blipFill>
        <p:spPr>
          <a:xfrm>
            <a:off x="9936427" y="188641"/>
            <a:ext cx="1803904" cy="1349301"/>
          </a:xfrm>
          <a:prstGeom prst="rect">
            <a:avLst/>
          </a:prstGeom>
        </p:spPr>
      </p:pic>
    </p:spTree>
    <p:extLst>
      <p:ext uri="{BB962C8B-B14F-4D97-AF65-F5344CB8AC3E}">
        <p14:creationId xmlns:p14="http://schemas.microsoft.com/office/powerpoint/2010/main" val="15106848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spcBef>
          <a:spcPct val="0"/>
        </a:spcBef>
        <a:buNone/>
        <a:defRPr sz="3600" kern="1200">
          <a:solidFill>
            <a:srgbClr val="6BC9ED"/>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8595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F7F02-F07B-4197-910E-4D91561A4417}" type="datetimeFigureOut">
              <a:rPr lang="en-GB" smtClean="0"/>
              <a:t>03/07/2023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D8FE8-CE01-4D95-9917-B4DEDF01D0F2}" type="slidenum">
              <a:rPr lang="en-GB" smtClean="0"/>
              <a:t>‹#›</a:t>
            </a:fld>
            <a:endParaRPr lang="en-GB"/>
          </a:p>
        </p:txBody>
      </p:sp>
    </p:spTree>
    <p:extLst>
      <p:ext uri="{BB962C8B-B14F-4D97-AF65-F5344CB8AC3E}">
        <p14:creationId xmlns:p14="http://schemas.microsoft.com/office/powerpoint/2010/main" val="4784514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7E2459A-75AC-43CC-8F2F-E0CE291F7BA2}" type="slidenum">
              <a:rPr lang="en-GB" altLang="en-US"/>
              <a:pPr>
                <a:defRPr/>
              </a:pPr>
              <a:t>‹#›</a:t>
            </a:fld>
            <a:endParaRPr lang="en-GB" altLang="en-US"/>
          </a:p>
        </p:txBody>
      </p:sp>
    </p:spTree>
    <p:extLst>
      <p:ext uri="{BB962C8B-B14F-4D97-AF65-F5344CB8AC3E}">
        <p14:creationId xmlns:p14="http://schemas.microsoft.com/office/powerpoint/2010/main" val="265068473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 Id="rId5" Type="http://schemas.openxmlformats.org/officeDocument/2006/relationships/image" Target="../media/image84.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5.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89.png"/><Relationship Id="rId4" Type="http://schemas.openxmlformats.org/officeDocument/2006/relationships/image" Target="../media/image88.png"/></Relationships>
</file>

<file path=ppt/slides/_rels/slide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6" Type="http://schemas.openxmlformats.org/officeDocument/2006/relationships/image" Target="../media/image28.png"/><Relationship Id="rId21" Type="http://schemas.openxmlformats.org/officeDocument/2006/relationships/image" Target="../media/image23.png"/><Relationship Id="rId42" Type="http://schemas.openxmlformats.org/officeDocument/2006/relationships/image" Target="../media/image44.png"/><Relationship Id="rId47" Type="http://schemas.openxmlformats.org/officeDocument/2006/relationships/image" Target="../media/image49.png"/><Relationship Id="rId63" Type="http://schemas.openxmlformats.org/officeDocument/2006/relationships/image" Target="../media/image65.png"/><Relationship Id="rId68" Type="http://schemas.openxmlformats.org/officeDocument/2006/relationships/image" Target="../media/image70.png"/><Relationship Id="rId7"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8.pn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60.png"/><Relationship Id="rId66" Type="http://schemas.openxmlformats.org/officeDocument/2006/relationships/image" Target="../media/image68.png"/><Relationship Id="rId5" Type="http://schemas.openxmlformats.org/officeDocument/2006/relationships/image" Target="../media/image7.png"/><Relationship Id="rId61" Type="http://schemas.openxmlformats.org/officeDocument/2006/relationships/image" Target="../media/image63.png"/><Relationship Id="rId19" Type="http://schemas.openxmlformats.org/officeDocument/2006/relationships/image" Target="../media/image2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64" Type="http://schemas.openxmlformats.org/officeDocument/2006/relationships/image" Target="../media/image66.png"/><Relationship Id="rId69" Type="http://schemas.openxmlformats.org/officeDocument/2006/relationships/image" Target="../media/image71.png"/><Relationship Id="rId8" Type="http://schemas.openxmlformats.org/officeDocument/2006/relationships/image" Target="../media/image10.png"/><Relationship Id="rId51" Type="http://schemas.openxmlformats.org/officeDocument/2006/relationships/image" Target="../media/image53.pn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59" Type="http://schemas.openxmlformats.org/officeDocument/2006/relationships/image" Target="../media/image61.png"/><Relationship Id="rId67" Type="http://schemas.openxmlformats.org/officeDocument/2006/relationships/image" Target="../media/image69.png"/><Relationship Id="rId20" Type="http://schemas.openxmlformats.org/officeDocument/2006/relationships/image" Target="../media/image22.png"/><Relationship Id="rId41" Type="http://schemas.openxmlformats.org/officeDocument/2006/relationships/image" Target="../media/image43.png"/><Relationship Id="rId54" Type="http://schemas.openxmlformats.org/officeDocument/2006/relationships/image" Target="../media/image56.png"/><Relationship Id="rId62" Type="http://schemas.openxmlformats.org/officeDocument/2006/relationships/image" Target="../media/image64.png"/><Relationship Id="rId70"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57" Type="http://schemas.openxmlformats.org/officeDocument/2006/relationships/image" Target="../media/image59.png"/><Relationship Id="rId10" Type="http://schemas.openxmlformats.org/officeDocument/2006/relationships/image" Target="../media/image12.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png"/><Relationship Id="rId65" Type="http://schemas.openxmlformats.org/officeDocument/2006/relationships/image" Target="../media/image67.png"/><Relationship Id="rId4" Type="http://schemas.openxmlformats.org/officeDocument/2006/relationships/image" Target="../media/image6.png"/><Relationship Id="rId9"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9" Type="http://schemas.openxmlformats.org/officeDocument/2006/relationships/image" Target="../media/image41.png"/><Relationship Id="rId34" Type="http://schemas.openxmlformats.org/officeDocument/2006/relationships/image" Target="../media/image36.png"/><Relationship Id="rId50" Type="http://schemas.openxmlformats.org/officeDocument/2006/relationships/image" Target="../media/image52.png"/><Relationship Id="rId55" Type="http://schemas.openxmlformats.org/officeDocument/2006/relationships/image" Target="../media/image5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91.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92.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ravat@abbeyfield.com"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63.png"/><Relationship Id="rId5" Type="http://schemas.openxmlformats.org/officeDocument/2006/relationships/image" Target="../media/image7.png"/><Relationship Id="rId10" Type="http://schemas.openxmlformats.org/officeDocument/2006/relationships/image" Target="../media/image59.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73.png"/><Relationship Id="rId2" Type="http://schemas.openxmlformats.org/officeDocument/2006/relationships/image" Target="../media/image23.png"/><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70.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6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5.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64.png"/><Relationship Id="rId2" Type="http://schemas.openxmlformats.org/officeDocument/2006/relationships/image" Target="../media/image33.png"/><Relationship Id="rId16"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6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67.png"/></Relationships>
</file>

<file path=ppt/slides/_rels/slide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6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01111"/>
            <a:ext cx="12192000" cy="9116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prstClr val="white"/>
              </a:solidFill>
              <a:latin typeface="Calibri"/>
            </a:endParaRPr>
          </a:p>
        </p:txBody>
      </p:sp>
      <p:sp>
        <p:nvSpPr>
          <p:cNvPr id="8" name="Title 7"/>
          <p:cNvSpPr>
            <a:spLocks noGrp="1"/>
          </p:cNvSpPr>
          <p:nvPr>
            <p:ph type="ctrTitle"/>
          </p:nvPr>
        </p:nvSpPr>
        <p:spPr>
          <a:xfrm>
            <a:off x="1668016" y="1844824"/>
            <a:ext cx="8820472" cy="2106990"/>
          </a:xfrm>
        </p:spPr>
        <p:txBody>
          <a:bodyPr>
            <a:noAutofit/>
          </a:bodyPr>
          <a:lstStyle/>
          <a:p>
            <a:r>
              <a:rPr lang="en-GB" sz="2400" b="1" dirty="0"/>
              <a:t/>
            </a:r>
            <a:br>
              <a:rPr lang="en-GB" sz="2400" b="1" dirty="0"/>
            </a:br>
            <a:r>
              <a:rPr lang="en-GB" sz="2600" b="1" dirty="0"/>
              <a:t/>
            </a:r>
            <a:br>
              <a:rPr lang="en-GB" sz="2600" b="1" dirty="0"/>
            </a:br>
            <a:r>
              <a:rPr lang="en-GB" sz="2600" b="1" dirty="0"/>
              <a:t>HOUSING FOR AN AGEING POPULATION – FINDING SOLUTIONS FOR A ‘NOW OR NEVER’ MOMENT</a:t>
            </a:r>
            <a:br>
              <a:rPr lang="en-GB" sz="2600" b="1" dirty="0"/>
            </a:br>
            <a:r>
              <a:rPr lang="en-GB" sz="1400" b="1" dirty="0"/>
              <a:t/>
            </a:r>
            <a:br>
              <a:rPr lang="en-GB" sz="1400" b="1" dirty="0"/>
            </a:br>
            <a:r>
              <a:rPr lang="en-GB" sz="2600" b="1" dirty="0"/>
              <a:t>‘</a:t>
            </a:r>
            <a:r>
              <a:rPr lang="en-GB" sz="2600" b="1" u="sng" dirty="0"/>
              <a:t>AGEING WELL FOR ALL’</a:t>
            </a:r>
            <a:r>
              <a:rPr lang="en-GB" sz="2600" b="1" dirty="0"/>
              <a:t/>
            </a:r>
            <a:br>
              <a:rPr lang="en-GB" sz="2600" b="1" dirty="0"/>
            </a:br>
            <a:r>
              <a:rPr lang="en-GB" sz="1400" dirty="0"/>
              <a:t/>
            </a:r>
            <a:br>
              <a:rPr lang="en-GB" sz="1400" dirty="0"/>
            </a:br>
            <a:r>
              <a:rPr lang="en-GB" sz="2600" b="1" dirty="0" smtClean="0"/>
              <a:t>TUESDAY  </a:t>
            </a:r>
            <a:r>
              <a:rPr lang="en-GB" sz="2600" b="1" dirty="0"/>
              <a:t>4</a:t>
            </a:r>
            <a:r>
              <a:rPr lang="en-GB" sz="2600" b="1" baseline="30000" dirty="0" smtClean="0"/>
              <a:t>TH</a:t>
            </a:r>
            <a:r>
              <a:rPr lang="en-GB" sz="2600" b="1" dirty="0" smtClean="0"/>
              <a:t> JULY 2023</a:t>
            </a:r>
            <a:r>
              <a:rPr lang="en-GB" sz="2600" dirty="0"/>
              <a:t/>
            </a:r>
            <a:br>
              <a:rPr lang="en-GB" sz="2600" dirty="0"/>
            </a:br>
            <a:r>
              <a:rPr lang="en-GB" sz="2800" b="1" dirty="0"/>
              <a:t/>
            </a:r>
            <a:br>
              <a:rPr lang="en-GB" sz="2800" b="1" dirty="0"/>
            </a:br>
            <a:endParaRPr lang="en-GB" sz="2800" dirty="0"/>
          </a:p>
        </p:txBody>
      </p:sp>
      <p:sp>
        <p:nvSpPr>
          <p:cNvPr id="9" name="Subtitle 8"/>
          <p:cNvSpPr>
            <a:spLocks noGrp="1"/>
          </p:cNvSpPr>
          <p:nvPr>
            <p:ph type="subTitle" idx="1"/>
          </p:nvPr>
        </p:nvSpPr>
        <p:spPr>
          <a:xfrm>
            <a:off x="1668017" y="4216625"/>
            <a:ext cx="9004746" cy="1419675"/>
          </a:xfrm>
        </p:spPr>
        <p:txBody>
          <a:bodyPr>
            <a:normAutofit/>
          </a:bodyPr>
          <a:lstStyle/>
          <a:p>
            <a:r>
              <a:rPr lang="en-GB" sz="2800" b="1" dirty="0">
                <a:solidFill>
                  <a:schemeClr val="tx1"/>
                </a:solidFill>
              </a:rPr>
              <a:t>Perspective from Abdul A Ravat</a:t>
            </a:r>
          </a:p>
          <a:p>
            <a:r>
              <a:rPr lang="en-GB" sz="2800" b="1" dirty="0">
                <a:solidFill>
                  <a:schemeClr val="tx1"/>
                </a:solidFill>
              </a:rPr>
              <a:t>Involved with various providers, partners </a:t>
            </a:r>
            <a:r>
              <a:rPr lang="en-GB" sz="2800" b="1" dirty="0" smtClean="0">
                <a:solidFill>
                  <a:schemeClr val="tx1"/>
                </a:solidFill>
              </a:rPr>
              <a:t>&amp; organisations </a:t>
            </a:r>
            <a:endParaRPr lang="en-GB" sz="2800" b="1" dirty="0">
              <a:solidFill>
                <a:schemeClr val="tx1"/>
              </a:solidFill>
            </a:endParaRPr>
          </a:p>
        </p:txBody>
      </p:sp>
      <p:pic>
        <p:nvPicPr>
          <p:cNvPr id="16" name="Picture 15" descr="Image result for abbeyfield care homes logo"/>
          <p:cNvPicPr/>
          <p:nvPr/>
        </p:nvPicPr>
        <p:blipFill>
          <a:blip r:embed="rId2">
            <a:extLst>
              <a:ext uri="{28A0092B-C50C-407E-A947-70E740481C1C}">
                <a14:useLocalDpi xmlns:a14="http://schemas.microsoft.com/office/drawing/2010/main" val="0"/>
              </a:ext>
            </a:extLst>
          </a:blip>
          <a:srcRect/>
          <a:stretch>
            <a:fillRect/>
          </a:stretch>
        </p:blipFill>
        <p:spPr bwMode="auto">
          <a:xfrm>
            <a:off x="5266407" y="168353"/>
            <a:ext cx="1585684" cy="1411660"/>
          </a:xfrm>
          <a:prstGeom prst="rect">
            <a:avLst/>
          </a:prstGeom>
          <a:noFill/>
          <a:ln>
            <a:noFill/>
          </a:ln>
        </p:spPr>
      </p:pic>
      <p:sp>
        <p:nvSpPr>
          <p:cNvPr id="3" name="AutoShape 4" descr="Housing 21 - Retirement Housing and Extra Care for older people of modest  mean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pic>
        <p:nvPicPr>
          <p:cNvPr id="2" name="Picture 1"/>
          <p:cNvPicPr>
            <a:picLocks noChangeAspect="1"/>
          </p:cNvPicPr>
          <p:nvPr/>
        </p:nvPicPr>
        <p:blipFill>
          <a:blip r:embed="rId3"/>
          <a:stretch>
            <a:fillRect/>
          </a:stretch>
        </p:blipFill>
        <p:spPr>
          <a:xfrm>
            <a:off x="3614727" y="5901110"/>
            <a:ext cx="4962546" cy="911645"/>
          </a:xfrm>
          <a:prstGeom prst="rect">
            <a:avLst/>
          </a:prstGeom>
        </p:spPr>
      </p:pic>
    </p:spTree>
    <p:extLst>
      <p:ext uri="{BB962C8B-B14F-4D97-AF65-F5344CB8AC3E}">
        <p14:creationId xmlns:p14="http://schemas.microsoft.com/office/powerpoint/2010/main" val="2159762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662430" y="1551010"/>
            <a:ext cx="8821827" cy="589331"/>
          </a:xfrm>
        </p:spPr>
        <p:txBody>
          <a:bodyPr>
            <a:noAutofit/>
          </a:bodyPr>
          <a:lstStyle/>
          <a:p>
            <a:r>
              <a:rPr lang="en-GB" sz="2000" i="1" dirty="0">
                <a:solidFill>
                  <a:srgbClr val="00B050"/>
                </a:solidFill>
              </a:rPr>
              <a:t/>
            </a:r>
            <a:br>
              <a:rPr lang="en-GB" sz="2000" i="1" dirty="0">
                <a:solidFill>
                  <a:srgbClr val="00B050"/>
                </a:solidFill>
              </a:rPr>
            </a:br>
            <a:r>
              <a:rPr lang="en-GB" sz="2000" i="1" dirty="0">
                <a:solidFill>
                  <a:srgbClr val="00B050"/>
                </a:solidFill>
              </a:rPr>
              <a:t> </a:t>
            </a:r>
            <a:r>
              <a:rPr lang="en-GB" sz="2800" i="1" dirty="0">
                <a:solidFill>
                  <a:srgbClr val="00B050"/>
                </a:solidFill>
              </a:rPr>
              <a:t/>
            </a:r>
            <a:br>
              <a:rPr lang="en-GB" sz="2800" i="1" dirty="0">
                <a:solidFill>
                  <a:srgbClr val="00B050"/>
                </a:solidFill>
              </a:rPr>
            </a:br>
            <a:r>
              <a:rPr lang="en-GB" sz="2600" dirty="0"/>
              <a:t/>
            </a:r>
            <a:br>
              <a:rPr lang="en-GB" sz="2600" dirty="0"/>
            </a:br>
            <a:r>
              <a:rPr lang="en-GB" sz="2800" b="1" dirty="0"/>
              <a:t/>
            </a:r>
            <a:br>
              <a:rPr lang="en-GB" sz="2800" b="1" dirty="0"/>
            </a:br>
            <a:endParaRPr lang="en-GB" sz="2800" dirty="0"/>
          </a:p>
        </p:txBody>
      </p:sp>
      <p:sp>
        <p:nvSpPr>
          <p:cNvPr id="9" name="Subtitle 8"/>
          <p:cNvSpPr>
            <a:spLocks noGrp="1"/>
          </p:cNvSpPr>
          <p:nvPr>
            <p:ph type="subTitle" idx="1"/>
          </p:nvPr>
        </p:nvSpPr>
        <p:spPr>
          <a:xfrm>
            <a:off x="1524000" y="2296746"/>
            <a:ext cx="9144000" cy="3342055"/>
          </a:xfrm>
        </p:spPr>
        <p:txBody>
          <a:bodyPr>
            <a:normAutofit/>
          </a:bodyPr>
          <a:lstStyle/>
          <a:p>
            <a:pPr algn="just"/>
            <a:endParaRPr lang="en-GB" sz="2200" dirty="0">
              <a:solidFill>
                <a:srgbClr val="00B050"/>
              </a:solidFill>
            </a:endParaRPr>
          </a:p>
        </p:txBody>
      </p:sp>
      <p:pic>
        <p:nvPicPr>
          <p:cNvPr id="16" name="Picture 15" descr="Image result for abbeyfield care homes logo"/>
          <p:cNvPicPr/>
          <p:nvPr/>
        </p:nvPicPr>
        <p:blipFill>
          <a:blip r:embed="rId2">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pic>
        <p:nvPicPr>
          <p:cNvPr id="12" name="Picture 11" descr="Graphic illustrating three forms of housing and what constitutes these types of housing. The three forms are: mainstream housing, specialised housing and care homes.&#10;&#10;Mainstream housing is defined as, individual homes to buy or rent, for all ages. Personal care, support and other services and amenities available within local community. The types of mainstream housing include, adapted housing, wheelchair housing and general needs housing.&#10;&#10;Specialised housing is defined as, group of homes (usually flats) to buy or rent, designated for older people (typically 55+). Flexible personal care and support usually arranged or provided within the development together with shared facilities and activities. Common facilities may also be shared with wider community. Types of specialised housing include, extra care housing, sheltered/retirement housing and retirement villages.&#10;&#10;Care homes are defined as residential settings where a number of older residents live, usually in single rooms. Full-time personal care and support is typically available within the development together with shared facilities, activities and catering."/>
          <p:cNvPicPr/>
          <p:nvPr/>
        </p:nvPicPr>
        <p:blipFill rotWithShape="1">
          <a:blip r:embed="rId3">
            <a:extLst>
              <a:ext uri="{28A0092B-C50C-407E-A947-70E740481C1C}">
                <a14:useLocalDpi xmlns:a14="http://schemas.microsoft.com/office/drawing/2010/main" val="0"/>
              </a:ext>
            </a:extLst>
          </a:blip>
          <a:srcRect l="763" t="2439" r="715"/>
          <a:stretch/>
        </p:blipFill>
        <p:spPr bwMode="auto">
          <a:xfrm>
            <a:off x="628649" y="1551010"/>
            <a:ext cx="10272713" cy="4380743"/>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842963" y="482108"/>
            <a:ext cx="8143875" cy="646331"/>
          </a:xfrm>
          <a:prstGeom prst="rect">
            <a:avLst/>
          </a:prstGeom>
          <a:noFill/>
        </p:spPr>
        <p:txBody>
          <a:bodyPr wrap="square" rtlCol="0">
            <a:spAutoFit/>
          </a:bodyPr>
          <a:lstStyle/>
          <a:p>
            <a:r>
              <a:rPr lang="en-GB" sz="3600" dirty="0" smtClean="0">
                <a:solidFill>
                  <a:srgbClr val="00B0F0"/>
                </a:solidFill>
              </a:rPr>
              <a:t>Housing options </a:t>
            </a:r>
            <a:r>
              <a:rPr lang="en-GB" sz="3600" dirty="0">
                <a:solidFill>
                  <a:srgbClr val="00B0F0"/>
                </a:solidFill>
              </a:rPr>
              <a:t>o</a:t>
            </a:r>
            <a:r>
              <a:rPr lang="en-GB" sz="3600" dirty="0" smtClean="0">
                <a:solidFill>
                  <a:srgbClr val="00B0F0"/>
                </a:solidFill>
              </a:rPr>
              <a:t>verview</a:t>
            </a:r>
            <a:endParaRPr lang="en-GB" sz="3600" dirty="0">
              <a:solidFill>
                <a:srgbClr val="00B0F0"/>
              </a:solidFill>
            </a:endParaRPr>
          </a:p>
        </p:txBody>
      </p:sp>
    </p:spTree>
    <p:extLst>
      <p:ext uri="{BB962C8B-B14F-4D97-AF65-F5344CB8AC3E}">
        <p14:creationId xmlns:p14="http://schemas.microsoft.com/office/powerpoint/2010/main" val="1082676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636" y="418328"/>
            <a:ext cx="9091613" cy="477838"/>
          </a:xfrm>
        </p:spPr>
        <p:txBody>
          <a:bodyPr>
            <a:noAutofit/>
          </a:bodyPr>
          <a:lstStyle/>
          <a:p>
            <a:pPr algn="ctr"/>
            <a:r>
              <a:rPr lang="en-GB" sz="3600" dirty="0" smtClean="0">
                <a:solidFill>
                  <a:srgbClr val="00B0F0"/>
                </a:solidFill>
                <a:latin typeface="+mn-lt"/>
              </a:rPr>
              <a:t>Age &amp; gender of the population, 2011 to 2021, England &amp; Wales</a:t>
            </a:r>
            <a:endParaRPr lang="en-GB" sz="3600" dirty="0">
              <a:latin typeface="+mn-lt"/>
            </a:endParaRPr>
          </a:p>
        </p:txBody>
      </p:sp>
      <p:pic>
        <p:nvPicPr>
          <p:cNvPr id="5" name="Picture 4" descr="Image result for abbeyfield care homes logo"/>
          <p:cNvPicPr/>
          <p:nvPr/>
        </p:nvPicPr>
        <p:blipFill>
          <a:blip r:embed="rId2">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pic>
        <p:nvPicPr>
          <p:cNvPr id="6" name="Picture 5" descr="A screenshot of a graph&#10;&#10;Description automatically generated with medium confidence"/>
          <p:cNvPicPr/>
          <p:nvPr/>
        </p:nvPicPr>
        <p:blipFill rotWithShape="1">
          <a:blip r:embed="rId3"/>
          <a:srcRect l="3086" t="4730" r="4114"/>
          <a:stretch/>
        </p:blipFill>
        <p:spPr>
          <a:xfrm>
            <a:off x="761998" y="1443038"/>
            <a:ext cx="9744076" cy="4943475"/>
          </a:xfrm>
          <a:prstGeom prst="rect">
            <a:avLst/>
          </a:prstGeom>
          <a:noFill/>
          <a:ln>
            <a:noFill/>
            <a:prstDash/>
          </a:ln>
        </p:spPr>
      </p:pic>
    </p:spTree>
    <p:extLst>
      <p:ext uri="{BB962C8B-B14F-4D97-AF65-F5344CB8AC3E}">
        <p14:creationId xmlns:p14="http://schemas.microsoft.com/office/powerpoint/2010/main" val="161314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24000" y="1633450"/>
            <a:ext cx="8960256" cy="3853124"/>
          </a:xfrm>
        </p:spPr>
        <p:txBody>
          <a:bodyPr>
            <a:noAutofit/>
          </a:bodyPr>
          <a:lstStyle/>
          <a:p>
            <a:pPr algn="l"/>
            <a:r>
              <a:rPr lang="en-GB" sz="2600" b="1" dirty="0"/>
              <a:t/>
            </a:r>
            <a:br>
              <a:rPr lang="en-GB" sz="2600" b="1" dirty="0"/>
            </a:br>
            <a:r>
              <a:rPr lang="en-GB" sz="2600" dirty="0"/>
              <a:t/>
            </a:r>
            <a:br>
              <a:rPr lang="en-GB" sz="2600" dirty="0"/>
            </a:br>
            <a:r>
              <a:rPr lang="en-GB" sz="2800" b="1" dirty="0"/>
              <a:t/>
            </a:r>
            <a:br>
              <a:rPr lang="en-GB" sz="2800" b="1" dirty="0"/>
            </a:br>
            <a:endParaRPr lang="en-GB" sz="2800" dirty="0"/>
          </a:p>
        </p:txBody>
      </p:sp>
      <p:pic>
        <p:nvPicPr>
          <p:cNvPr id="2" name="Picture 1"/>
          <p:cNvPicPr>
            <a:picLocks noChangeAspect="1"/>
          </p:cNvPicPr>
          <p:nvPr/>
        </p:nvPicPr>
        <p:blipFill>
          <a:blip r:embed="rId2"/>
          <a:stretch>
            <a:fillRect/>
          </a:stretch>
        </p:blipFill>
        <p:spPr>
          <a:xfrm>
            <a:off x="0" y="1633450"/>
            <a:ext cx="12036570" cy="5057775"/>
          </a:xfrm>
          <a:prstGeom prst="rect">
            <a:avLst/>
          </a:prstGeom>
        </p:spPr>
      </p:pic>
      <p:pic>
        <p:nvPicPr>
          <p:cNvPr id="18" name="Picture 17" descr="Image result for abbeyfield care homes logo"/>
          <p:cNvPicPr/>
          <p:nvPr/>
        </p:nvPicPr>
        <p:blipFill>
          <a:blip r:embed="rId3">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sp>
        <p:nvSpPr>
          <p:cNvPr id="3" name="TextBox 2"/>
          <p:cNvSpPr txBox="1"/>
          <p:nvPr/>
        </p:nvSpPr>
        <p:spPr>
          <a:xfrm>
            <a:off x="2151265" y="524967"/>
            <a:ext cx="7705725" cy="646331"/>
          </a:xfrm>
          <a:prstGeom prst="rect">
            <a:avLst/>
          </a:prstGeom>
          <a:noFill/>
        </p:spPr>
        <p:txBody>
          <a:bodyPr wrap="square" rtlCol="0">
            <a:spAutoFit/>
          </a:bodyPr>
          <a:lstStyle/>
          <a:p>
            <a:r>
              <a:rPr lang="en-GB" sz="3600" dirty="0" smtClean="0">
                <a:solidFill>
                  <a:srgbClr val="00B0F0"/>
                </a:solidFill>
              </a:rPr>
              <a:t>Growth in </a:t>
            </a:r>
            <a:r>
              <a:rPr lang="en-GB" sz="3600" dirty="0">
                <a:solidFill>
                  <a:srgbClr val="00B0F0"/>
                </a:solidFill>
              </a:rPr>
              <a:t>t</a:t>
            </a:r>
            <a:r>
              <a:rPr lang="en-GB" sz="3600" dirty="0" smtClean="0">
                <a:solidFill>
                  <a:srgbClr val="00B0F0"/>
                </a:solidFill>
              </a:rPr>
              <a:t>he </a:t>
            </a:r>
            <a:r>
              <a:rPr lang="en-GB" sz="3600" dirty="0">
                <a:solidFill>
                  <a:srgbClr val="00B0F0"/>
                </a:solidFill>
              </a:rPr>
              <a:t>e</a:t>
            </a:r>
            <a:r>
              <a:rPr lang="en-GB" sz="3600" dirty="0" smtClean="0">
                <a:solidFill>
                  <a:srgbClr val="00B0F0"/>
                </a:solidFill>
              </a:rPr>
              <a:t>lderly </a:t>
            </a:r>
            <a:r>
              <a:rPr lang="en-GB" sz="3600" dirty="0">
                <a:solidFill>
                  <a:srgbClr val="00B0F0"/>
                </a:solidFill>
              </a:rPr>
              <a:t>p</a:t>
            </a:r>
            <a:r>
              <a:rPr lang="en-GB" sz="3600" dirty="0" smtClean="0">
                <a:solidFill>
                  <a:srgbClr val="00B0F0"/>
                </a:solidFill>
              </a:rPr>
              <a:t>opulation</a:t>
            </a:r>
            <a:endParaRPr lang="en-GB" sz="3600" dirty="0">
              <a:solidFill>
                <a:srgbClr val="00B0F0"/>
              </a:solidFill>
            </a:endParaRPr>
          </a:p>
        </p:txBody>
      </p:sp>
    </p:spTree>
    <p:extLst>
      <p:ext uri="{BB962C8B-B14F-4D97-AF65-F5344CB8AC3E}">
        <p14:creationId xmlns:p14="http://schemas.microsoft.com/office/powerpoint/2010/main" val="2575646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4" y="145256"/>
            <a:ext cx="9582151" cy="949325"/>
          </a:xfrm>
        </p:spPr>
        <p:txBody>
          <a:bodyPr>
            <a:normAutofit fontScale="90000"/>
          </a:bodyPr>
          <a:lstStyle/>
          <a:p>
            <a:r>
              <a:rPr lang="en-GB" sz="3600" dirty="0">
                <a:solidFill>
                  <a:srgbClr val="00B0F0"/>
                </a:solidFill>
                <a:latin typeface="+mn-lt"/>
              </a:rPr>
              <a:t>Proportion of older person </a:t>
            </a:r>
            <a:r>
              <a:rPr lang="en-GB" sz="3600" dirty="0" smtClean="0">
                <a:solidFill>
                  <a:srgbClr val="00B0F0"/>
                </a:solidFill>
                <a:latin typeface="+mn-lt"/>
              </a:rPr>
              <a:t>Housing Association </a:t>
            </a:r>
            <a:r>
              <a:rPr lang="en-GB" sz="3600" dirty="0">
                <a:solidFill>
                  <a:srgbClr val="00B0F0"/>
                </a:solidFill>
                <a:latin typeface="+mn-lt"/>
              </a:rPr>
              <a:t>stock</a:t>
            </a:r>
            <a:endParaRPr lang="en-GB" sz="36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723253128"/>
              </p:ext>
            </p:extLst>
          </p:nvPr>
        </p:nvGraphicFramePr>
        <p:xfrm>
          <a:off x="619124" y="1551010"/>
          <a:ext cx="9886950" cy="4214810"/>
        </p:xfrm>
        <a:graphic>
          <a:graphicData uri="http://schemas.openxmlformats.org/drawingml/2006/table">
            <a:tbl>
              <a:tblPr firstRow="1" firstCol="1" bandRow="1">
                <a:tableStyleId>{BDBED569-4797-4DF1-A0F4-6AAB3CD982D8}</a:tableStyleId>
              </a:tblPr>
              <a:tblGrid>
                <a:gridCol w="6281509">
                  <a:extLst>
                    <a:ext uri="{9D8B030D-6E8A-4147-A177-3AD203B41FA5}">
                      <a16:colId xmlns:a16="http://schemas.microsoft.com/office/drawing/2014/main" val="1784632184"/>
                    </a:ext>
                  </a:extLst>
                </a:gridCol>
                <a:gridCol w="2036712">
                  <a:extLst>
                    <a:ext uri="{9D8B030D-6E8A-4147-A177-3AD203B41FA5}">
                      <a16:colId xmlns:a16="http://schemas.microsoft.com/office/drawing/2014/main" val="2538202100"/>
                    </a:ext>
                  </a:extLst>
                </a:gridCol>
                <a:gridCol w="1568729">
                  <a:extLst>
                    <a:ext uri="{9D8B030D-6E8A-4147-A177-3AD203B41FA5}">
                      <a16:colId xmlns:a16="http://schemas.microsoft.com/office/drawing/2014/main" val="3792441110"/>
                    </a:ext>
                  </a:extLst>
                </a:gridCol>
              </a:tblGrid>
              <a:tr h="777311">
                <a:tc>
                  <a:txBody>
                    <a:bodyPr/>
                    <a:lstStyle/>
                    <a:p>
                      <a:pPr>
                        <a:lnSpc>
                          <a:spcPct val="106000"/>
                        </a:lnSpc>
                        <a:spcAft>
                          <a:spcPts val="0"/>
                        </a:spcAft>
                      </a:pPr>
                      <a:r>
                        <a:rPr lang="en-GB" sz="3200" kern="150" dirty="0">
                          <a:effectLst/>
                        </a:rPr>
                        <a:t>General needs rent</a:t>
                      </a:r>
                      <a:endParaRPr lang="en-GB" sz="3200" kern="1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6000"/>
                        </a:lnSpc>
                        <a:spcAft>
                          <a:spcPts val="0"/>
                        </a:spcAft>
                      </a:pPr>
                      <a:r>
                        <a:rPr lang="en-GB" sz="3200" b="0" kern="150" dirty="0">
                          <a:effectLst/>
                        </a:rPr>
                        <a:t>2,216,659</a:t>
                      </a:r>
                      <a:endParaRPr lang="en-GB" sz="3200" b="0" kern="1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6000"/>
                        </a:lnSpc>
                        <a:spcAft>
                          <a:spcPts val="0"/>
                        </a:spcAft>
                      </a:pPr>
                      <a:r>
                        <a:rPr lang="en-GB" sz="3200" b="0" kern="150" dirty="0">
                          <a:effectLst/>
                        </a:rPr>
                        <a:t>78.0%</a:t>
                      </a:r>
                      <a:endParaRPr lang="en-GB" sz="3200" b="0" kern="1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2971042"/>
                  </a:ext>
                </a:extLst>
              </a:tr>
              <a:tr h="777311">
                <a:tc>
                  <a:txBody>
                    <a:bodyPr/>
                    <a:lstStyle/>
                    <a:p>
                      <a:pPr>
                        <a:lnSpc>
                          <a:spcPct val="106000"/>
                        </a:lnSpc>
                        <a:spcAft>
                          <a:spcPts val="0"/>
                        </a:spcAft>
                      </a:pPr>
                      <a:r>
                        <a:rPr lang="en-GB" sz="3200" kern="150" dirty="0">
                          <a:solidFill>
                            <a:srgbClr val="FF0000"/>
                          </a:solidFill>
                          <a:effectLst/>
                        </a:rPr>
                        <a:t>Housing for older people rent</a:t>
                      </a:r>
                      <a:endParaRPr lang="en-GB" sz="3200" kern="15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6000"/>
                        </a:lnSpc>
                        <a:spcAft>
                          <a:spcPts val="0"/>
                        </a:spcAft>
                      </a:pPr>
                      <a:r>
                        <a:rPr lang="en-GB" sz="3200" kern="150" dirty="0">
                          <a:solidFill>
                            <a:srgbClr val="FF0000"/>
                          </a:solidFill>
                          <a:effectLst/>
                        </a:rPr>
                        <a:t>262,072</a:t>
                      </a:r>
                      <a:endParaRPr lang="en-GB" sz="3200" kern="15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6000"/>
                        </a:lnSpc>
                        <a:spcAft>
                          <a:spcPts val="0"/>
                        </a:spcAft>
                      </a:pPr>
                      <a:r>
                        <a:rPr lang="en-GB" sz="3200" kern="150" dirty="0">
                          <a:solidFill>
                            <a:srgbClr val="FF0000"/>
                          </a:solidFill>
                          <a:effectLst/>
                        </a:rPr>
                        <a:t>9.2%</a:t>
                      </a:r>
                      <a:endParaRPr lang="en-GB" sz="3200" kern="15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82036108"/>
                  </a:ext>
                </a:extLst>
              </a:tr>
              <a:tr h="1129824">
                <a:tc>
                  <a:txBody>
                    <a:bodyPr/>
                    <a:lstStyle/>
                    <a:p>
                      <a:pPr>
                        <a:lnSpc>
                          <a:spcPct val="106000"/>
                        </a:lnSpc>
                        <a:spcAft>
                          <a:spcPts val="0"/>
                        </a:spcAft>
                      </a:pPr>
                      <a:r>
                        <a:rPr lang="en-GB" sz="3200" kern="150" dirty="0">
                          <a:effectLst/>
                        </a:rPr>
                        <a:t>Supported housing rent</a:t>
                      </a:r>
                      <a:endParaRPr lang="en-GB" sz="3200" kern="1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6000"/>
                        </a:lnSpc>
                        <a:spcAft>
                          <a:spcPts val="0"/>
                        </a:spcAft>
                      </a:pPr>
                      <a:r>
                        <a:rPr lang="en-GB" sz="3200" kern="150">
                          <a:effectLst/>
                        </a:rPr>
                        <a:t>140,323</a:t>
                      </a:r>
                      <a:endParaRPr lang="en-GB" sz="3200" kern="1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6000"/>
                        </a:lnSpc>
                        <a:spcAft>
                          <a:spcPts val="0"/>
                        </a:spcAft>
                      </a:pPr>
                      <a:r>
                        <a:rPr lang="en-GB" sz="3200" kern="150" dirty="0">
                          <a:effectLst/>
                        </a:rPr>
                        <a:t>4.9%</a:t>
                      </a:r>
                      <a:endParaRPr lang="en-GB" sz="3200" kern="1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11100199"/>
                  </a:ext>
                </a:extLst>
              </a:tr>
              <a:tr h="753053">
                <a:tc>
                  <a:txBody>
                    <a:bodyPr/>
                    <a:lstStyle/>
                    <a:p>
                      <a:pPr>
                        <a:lnSpc>
                          <a:spcPct val="106000"/>
                        </a:lnSpc>
                        <a:spcAft>
                          <a:spcPts val="0"/>
                        </a:spcAft>
                      </a:pPr>
                      <a:r>
                        <a:rPr lang="en-GB" sz="3200" kern="150" dirty="0">
                          <a:effectLst/>
                        </a:rPr>
                        <a:t>Low cost home ownership</a:t>
                      </a:r>
                      <a:endParaRPr lang="en-GB" sz="3200" kern="1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6000"/>
                        </a:lnSpc>
                        <a:spcAft>
                          <a:spcPts val="0"/>
                        </a:spcAft>
                      </a:pPr>
                      <a:r>
                        <a:rPr lang="en-GB" sz="3200" kern="150">
                          <a:effectLst/>
                        </a:rPr>
                        <a:t>223,546</a:t>
                      </a:r>
                      <a:endParaRPr lang="en-GB" sz="3200" kern="1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6000"/>
                        </a:lnSpc>
                        <a:spcAft>
                          <a:spcPts val="0"/>
                        </a:spcAft>
                      </a:pPr>
                      <a:r>
                        <a:rPr lang="en-GB" sz="3200" kern="150" dirty="0">
                          <a:effectLst/>
                        </a:rPr>
                        <a:t>7.9%</a:t>
                      </a:r>
                      <a:endParaRPr lang="en-GB" sz="3200" kern="1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9481518"/>
                  </a:ext>
                </a:extLst>
              </a:tr>
              <a:tr h="777311">
                <a:tc>
                  <a:txBody>
                    <a:bodyPr/>
                    <a:lstStyle/>
                    <a:p>
                      <a:pPr>
                        <a:lnSpc>
                          <a:spcPct val="106000"/>
                        </a:lnSpc>
                        <a:spcAft>
                          <a:spcPts val="0"/>
                        </a:spcAft>
                      </a:pPr>
                      <a:r>
                        <a:rPr lang="en-GB" sz="3200" kern="150" dirty="0">
                          <a:effectLst/>
                        </a:rPr>
                        <a:t>Total</a:t>
                      </a:r>
                      <a:endParaRPr lang="en-GB" sz="3200" kern="1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6000"/>
                        </a:lnSpc>
                        <a:spcAft>
                          <a:spcPts val="0"/>
                        </a:spcAft>
                      </a:pPr>
                      <a:r>
                        <a:rPr lang="en-GB" sz="3200" kern="150">
                          <a:effectLst/>
                        </a:rPr>
                        <a:t>2,842,600</a:t>
                      </a:r>
                      <a:endParaRPr lang="en-GB" sz="3200" kern="1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6000"/>
                        </a:lnSpc>
                        <a:spcAft>
                          <a:spcPts val="0"/>
                        </a:spcAft>
                      </a:pPr>
                      <a:r>
                        <a:rPr lang="en-GB" sz="3200" kern="150" dirty="0">
                          <a:effectLst/>
                        </a:rPr>
                        <a:t>100.0%</a:t>
                      </a:r>
                      <a:endParaRPr lang="en-GB" sz="3200" kern="1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5416161"/>
                  </a:ext>
                </a:extLst>
              </a:tr>
            </a:tbl>
          </a:graphicData>
        </a:graphic>
      </p:graphicFrame>
      <p:pic>
        <p:nvPicPr>
          <p:cNvPr id="6" name="Picture 5" descr="Image result for abbeyfield care homes logo"/>
          <p:cNvPicPr/>
          <p:nvPr/>
        </p:nvPicPr>
        <p:blipFill>
          <a:blip r:embed="rId2">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sp>
        <p:nvSpPr>
          <p:cNvPr id="11" name="Rectangle 2"/>
          <p:cNvSpPr>
            <a:spLocks noChangeArrowheads="1"/>
          </p:cNvSpPr>
          <p:nvPr/>
        </p:nvSpPr>
        <p:spPr bwMode="auto">
          <a:xfrm>
            <a:off x="1243013" y="5945774"/>
            <a:ext cx="49577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 RSH Social housing stock &amp; rents 2022</a:t>
            </a:r>
            <a:endParaRPr kumimoji="0" lang="en-GB" altLang="en-US" sz="2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72775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274638"/>
            <a:ext cx="11282362" cy="1143000"/>
          </a:xfrm>
        </p:spPr>
        <p:txBody>
          <a:bodyPr>
            <a:normAutofit/>
          </a:bodyPr>
          <a:lstStyle/>
          <a:p>
            <a:r>
              <a:rPr lang="en-GB" sz="3000" b="1" dirty="0" smtClean="0"/>
              <a:t>Founder of Abbeyfield – Richard Carr-Gomm</a:t>
            </a:r>
            <a:endParaRPr lang="en-GB" sz="3000" b="1" dirty="0"/>
          </a:p>
        </p:txBody>
      </p:sp>
      <p:sp>
        <p:nvSpPr>
          <p:cNvPr id="6" name="Content Placeholder 5"/>
          <p:cNvSpPr>
            <a:spLocks noGrp="1"/>
          </p:cNvSpPr>
          <p:nvPr>
            <p:ph sz="half" idx="2"/>
          </p:nvPr>
        </p:nvSpPr>
        <p:spPr>
          <a:xfrm>
            <a:off x="6000750" y="1600201"/>
            <a:ext cx="5729288" cy="4525963"/>
          </a:xfrm>
        </p:spPr>
        <p:txBody>
          <a:bodyPr>
            <a:normAutofit/>
          </a:bodyPr>
          <a:lstStyle/>
          <a:p>
            <a:pPr marL="0" indent="0" algn="just">
              <a:buNone/>
            </a:pPr>
            <a:endParaRPr lang="en-GB" sz="2400" dirty="0" smtClean="0">
              <a:solidFill>
                <a:schemeClr val="tx1"/>
              </a:solidFill>
            </a:endParaRPr>
          </a:p>
          <a:p>
            <a:pPr marL="0" indent="0" algn="just">
              <a:buNone/>
            </a:pPr>
            <a:r>
              <a:rPr lang="en-GB" sz="2400" dirty="0" smtClean="0">
                <a:solidFill>
                  <a:schemeClr val="tx1"/>
                </a:solidFill>
              </a:rPr>
              <a:t>Major Richard Carr-Gomm, OBE</a:t>
            </a:r>
          </a:p>
          <a:p>
            <a:pPr marL="0" indent="0" algn="just">
              <a:buNone/>
            </a:pPr>
            <a:r>
              <a:rPr lang="en-GB" sz="2400" dirty="0" smtClean="0">
                <a:solidFill>
                  <a:schemeClr val="tx1"/>
                </a:solidFill>
              </a:rPr>
              <a:t> (2</a:t>
            </a:r>
            <a:r>
              <a:rPr lang="en-GB" sz="2400" baseline="30000" dirty="0" smtClean="0">
                <a:solidFill>
                  <a:schemeClr val="tx1"/>
                </a:solidFill>
              </a:rPr>
              <a:t>nd</a:t>
            </a:r>
            <a:r>
              <a:rPr lang="en-GB" sz="2400" dirty="0" smtClean="0">
                <a:solidFill>
                  <a:schemeClr val="tx1"/>
                </a:solidFill>
              </a:rPr>
              <a:t> January 1922 – 27</a:t>
            </a:r>
            <a:r>
              <a:rPr lang="en-GB" sz="2400" baseline="30000" dirty="0" smtClean="0">
                <a:solidFill>
                  <a:schemeClr val="tx1"/>
                </a:solidFill>
              </a:rPr>
              <a:t>th</a:t>
            </a:r>
            <a:r>
              <a:rPr lang="en-GB" sz="2400" dirty="0" smtClean="0">
                <a:solidFill>
                  <a:schemeClr val="tx1"/>
                </a:solidFill>
              </a:rPr>
              <a:t> October 2008)</a:t>
            </a:r>
          </a:p>
          <a:p>
            <a:pPr marL="0" indent="0" algn="just">
              <a:buNone/>
            </a:pPr>
            <a:r>
              <a:rPr lang="en-GB" sz="2400" dirty="0" smtClean="0">
                <a:solidFill>
                  <a:schemeClr val="tx1"/>
                </a:solidFill>
              </a:rPr>
              <a:t>Married for over 50 years and had 5 children.</a:t>
            </a:r>
          </a:p>
          <a:p>
            <a:pPr marL="0" indent="0" algn="just">
              <a:buNone/>
            </a:pPr>
            <a:endParaRPr lang="en-GB" sz="500" dirty="0">
              <a:solidFill>
                <a:schemeClr val="tx1"/>
              </a:solidFill>
            </a:endParaRPr>
          </a:p>
          <a:p>
            <a:pPr marL="0" indent="0" algn="just">
              <a:buNone/>
            </a:pPr>
            <a:r>
              <a:rPr lang="en-GB" sz="2400" dirty="0" smtClean="0">
                <a:solidFill>
                  <a:schemeClr val="tx1"/>
                </a:solidFill>
              </a:rPr>
              <a:t>Having served in the Royal Berkshire Regiment and the Coldstream Guards for 16 years, he resigned to volunteer and become the first male home help</a:t>
            </a:r>
            <a:r>
              <a:rPr lang="en-GB" sz="2600" dirty="0" smtClean="0">
                <a:solidFill>
                  <a:schemeClr val="tx1"/>
                </a:solidFill>
              </a:rPr>
              <a:t>.</a:t>
            </a:r>
          </a:p>
          <a:p>
            <a:pPr marL="0" indent="0" algn="just">
              <a:buNone/>
            </a:pPr>
            <a:endParaRPr lang="en-GB" sz="2400" dirty="0"/>
          </a:p>
          <a:p>
            <a:pPr marL="0" indent="0" algn="just">
              <a:buNone/>
            </a:pPr>
            <a:endParaRPr lang="en-GB" sz="2400" dirty="0" smtClean="0"/>
          </a:p>
          <a:p>
            <a:pPr marL="0" indent="0" algn="just">
              <a:buNone/>
            </a:pPr>
            <a:endParaRPr lang="en-GB" sz="2400" dirty="0" smtClean="0"/>
          </a:p>
        </p:txBody>
      </p:sp>
      <p:pic>
        <p:nvPicPr>
          <p:cNvPr id="5" name="Content Placeholder 4"/>
          <p:cNvPicPr>
            <a:picLocks noGrp="1" noChangeAspect="1"/>
          </p:cNvPicPr>
          <p:nvPr>
            <p:ph sz="half" idx="1"/>
          </p:nvPr>
        </p:nvPicPr>
        <p:blipFill>
          <a:blip r:embed="rId2"/>
          <a:stretch>
            <a:fillRect/>
          </a:stretch>
        </p:blipFill>
        <p:spPr>
          <a:xfrm>
            <a:off x="300038" y="1600201"/>
            <a:ext cx="5586412" cy="4525963"/>
          </a:xfrm>
          <a:prstGeom prst="rect">
            <a:avLst/>
          </a:prstGeom>
        </p:spPr>
      </p:pic>
    </p:spTree>
    <p:extLst>
      <p:ext uri="{BB962C8B-B14F-4D97-AF65-F5344CB8AC3E}">
        <p14:creationId xmlns:p14="http://schemas.microsoft.com/office/powerpoint/2010/main" val="1086625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274638"/>
            <a:ext cx="11282362" cy="1143000"/>
          </a:xfrm>
        </p:spPr>
        <p:txBody>
          <a:bodyPr>
            <a:normAutofit/>
          </a:bodyPr>
          <a:lstStyle/>
          <a:p>
            <a:r>
              <a:rPr lang="en-GB" sz="3000" b="1" dirty="0" smtClean="0"/>
              <a:t>Where it all began </a:t>
            </a:r>
            <a:endParaRPr lang="en-GB" sz="3000" b="1" dirty="0"/>
          </a:p>
        </p:txBody>
      </p:sp>
      <p:sp>
        <p:nvSpPr>
          <p:cNvPr id="6" name="Content Placeholder 5"/>
          <p:cNvSpPr>
            <a:spLocks noGrp="1"/>
          </p:cNvSpPr>
          <p:nvPr>
            <p:ph sz="half" idx="2"/>
          </p:nvPr>
        </p:nvSpPr>
        <p:spPr>
          <a:xfrm>
            <a:off x="6000750" y="1600201"/>
            <a:ext cx="5729288" cy="4525963"/>
          </a:xfrm>
        </p:spPr>
        <p:txBody>
          <a:bodyPr>
            <a:normAutofit fontScale="92500" lnSpcReduction="20000"/>
          </a:bodyPr>
          <a:lstStyle/>
          <a:p>
            <a:pPr marL="0" indent="0" algn="just">
              <a:buNone/>
            </a:pPr>
            <a:endParaRPr lang="en-GB" sz="600" dirty="0" smtClean="0"/>
          </a:p>
          <a:p>
            <a:pPr marL="0" indent="0" algn="just">
              <a:buNone/>
            </a:pPr>
            <a:r>
              <a:rPr lang="en-GB" sz="2600" dirty="0" smtClean="0">
                <a:solidFill>
                  <a:schemeClr val="tx1"/>
                </a:solidFill>
              </a:rPr>
              <a:t>During this period Richard realised that the people he was looking after were often lonely and he wanted to provide them with support and security.</a:t>
            </a:r>
          </a:p>
          <a:p>
            <a:pPr marL="0" indent="0" algn="just">
              <a:buNone/>
            </a:pPr>
            <a:endParaRPr lang="en-GB" sz="600" dirty="0">
              <a:solidFill>
                <a:schemeClr val="tx1"/>
              </a:solidFill>
            </a:endParaRPr>
          </a:p>
          <a:p>
            <a:pPr marL="0" indent="0" algn="just">
              <a:buNone/>
            </a:pPr>
            <a:r>
              <a:rPr lang="en-GB" sz="2600" dirty="0" smtClean="0">
                <a:solidFill>
                  <a:schemeClr val="tx1"/>
                </a:solidFill>
              </a:rPr>
              <a:t>Richard decided to spend his Army gratuity on the first Abbeyfield house located in Bermondsey, East London – 50 Eugenia Road.</a:t>
            </a:r>
          </a:p>
          <a:p>
            <a:pPr marL="0" indent="0" algn="just">
              <a:buNone/>
            </a:pPr>
            <a:endParaRPr lang="en-GB" sz="500" dirty="0">
              <a:solidFill>
                <a:schemeClr val="tx1"/>
              </a:solidFill>
            </a:endParaRPr>
          </a:p>
          <a:p>
            <a:pPr marL="0" indent="0" algn="just">
              <a:buNone/>
            </a:pPr>
            <a:r>
              <a:rPr lang="en-GB" sz="2600" dirty="0" smtClean="0">
                <a:solidFill>
                  <a:schemeClr val="tx1"/>
                </a:solidFill>
              </a:rPr>
              <a:t>Soon after purchasing the first home, Richard invited two residents to move in, he had purchased five more properties and formally set up The Abbeyfield Society in 1956.</a:t>
            </a:r>
          </a:p>
          <a:p>
            <a:pPr marL="0" indent="0" algn="just">
              <a:buNone/>
            </a:pPr>
            <a:endParaRPr lang="en-GB" sz="2400" dirty="0"/>
          </a:p>
          <a:p>
            <a:pPr marL="0" indent="0" algn="just">
              <a:buNone/>
            </a:pPr>
            <a:endParaRPr lang="en-GB" sz="2400" dirty="0" smtClean="0"/>
          </a:p>
          <a:p>
            <a:pPr marL="0" indent="0" algn="just">
              <a:buNone/>
            </a:pPr>
            <a:endParaRPr lang="en-GB" sz="2400" dirty="0" smtClean="0"/>
          </a:p>
        </p:txBody>
      </p:sp>
      <p:pic>
        <p:nvPicPr>
          <p:cNvPr id="12" name="Content Placeholder 11"/>
          <p:cNvPicPr>
            <a:picLocks noGrp="1" noChangeAspect="1"/>
          </p:cNvPicPr>
          <p:nvPr>
            <p:ph sz="half" idx="1"/>
          </p:nvPr>
        </p:nvPicPr>
        <p:blipFill>
          <a:blip r:embed="rId2"/>
          <a:stretch>
            <a:fillRect/>
          </a:stretch>
        </p:blipFill>
        <p:spPr>
          <a:xfrm>
            <a:off x="300038" y="1743075"/>
            <a:ext cx="5557837" cy="4657725"/>
          </a:xfrm>
          <a:prstGeom prst="rect">
            <a:avLst/>
          </a:prstGeom>
        </p:spPr>
      </p:pic>
    </p:spTree>
    <p:extLst>
      <p:ext uri="{BB962C8B-B14F-4D97-AF65-F5344CB8AC3E}">
        <p14:creationId xmlns:p14="http://schemas.microsoft.com/office/powerpoint/2010/main" val="3569585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smtClean="0"/>
              <a:t>Where are we today</a:t>
            </a:r>
            <a:endParaRPr lang="en-GB" sz="3000" dirty="0"/>
          </a:p>
        </p:txBody>
      </p:sp>
      <p:pic>
        <p:nvPicPr>
          <p:cNvPr id="5" name="Content Placeholder 4"/>
          <p:cNvPicPr>
            <a:picLocks noGrp="1" noChangeAspect="1"/>
          </p:cNvPicPr>
          <p:nvPr>
            <p:ph sz="half" idx="1"/>
          </p:nvPr>
        </p:nvPicPr>
        <p:blipFill>
          <a:blip r:embed="rId2"/>
          <a:stretch>
            <a:fillRect/>
          </a:stretch>
        </p:blipFill>
        <p:spPr>
          <a:xfrm>
            <a:off x="609600" y="1600201"/>
            <a:ext cx="5384800" cy="4525963"/>
          </a:xfrm>
          <a:prstGeom prst="rect">
            <a:avLst/>
          </a:prstGeom>
        </p:spPr>
      </p:pic>
      <p:sp>
        <p:nvSpPr>
          <p:cNvPr id="4" name="Content Placeholder 3"/>
          <p:cNvSpPr>
            <a:spLocks noGrp="1"/>
          </p:cNvSpPr>
          <p:nvPr>
            <p:ph sz="half" idx="2"/>
          </p:nvPr>
        </p:nvSpPr>
        <p:spPr/>
        <p:txBody>
          <a:bodyPr>
            <a:normAutofit fontScale="92500"/>
          </a:bodyPr>
          <a:lstStyle/>
          <a:p>
            <a:pPr marL="0" indent="0" algn="just">
              <a:buNone/>
            </a:pPr>
            <a:endParaRPr lang="en-GB" sz="2000" dirty="0" smtClean="0"/>
          </a:p>
          <a:p>
            <a:pPr marL="0" indent="0" algn="just">
              <a:buNone/>
            </a:pPr>
            <a:r>
              <a:rPr lang="en-GB" sz="2400" dirty="0" smtClean="0">
                <a:solidFill>
                  <a:schemeClr val="tx1"/>
                </a:solidFill>
              </a:rPr>
              <a:t>Today Abbeyfield has over 400 homes in the UK with more in Australia, Belgium, Canada, Jersey, South Africa and new Zealand all with committed staff and volunteers delivering the Abbeyfield vision to over 7,500 residents.</a:t>
            </a:r>
          </a:p>
          <a:p>
            <a:pPr marL="0" indent="0" algn="just">
              <a:buNone/>
            </a:pPr>
            <a:endParaRPr lang="en-GB" sz="500" dirty="0">
              <a:solidFill>
                <a:schemeClr val="tx1"/>
              </a:solidFill>
            </a:endParaRPr>
          </a:p>
          <a:p>
            <a:pPr marL="0" indent="0" algn="just">
              <a:buNone/>
            </a:pPr>
            <a:r>
              <a:rPr lang="en-GB" sz="2400" dirty="0" smtClean="0">
                <a:solidFill>
                  <a:schemeClr val="tx1"/>
                </a:solidFill>
              </a:rPr>
              <a:t>From Richard’s kindness, generosity and goodwill, he has helped to change the lives of thousands of people and will continue to well into the future.</a:t>
            </a:r>
          </a:p>
        </p:txBody>
      </p:sp>
    </p:spTree>
    <p:extLst>
      <p:ext uri="{BB962C8B-B14F-4D97-AF65-F5344CB8AC3E}">
        <p14:creationId xmlns:p14="http://schemas.microsoft.com/office/powerpoint/2010/main" val="3679958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2" y="274638"/>
            <a:ext cx="11374438" cy="1143000"/>
          </a:xfrm>
        </p:spPr>
        <p:txBody>
          <a:bodyPr>
            <a:normAutofit/>
          </a:bodyPr>
          <a:lstStyle/>
          <a:p>
            <a:r>
              <a:rPr lang="en-GB" sz="3000" b="1" dirty="0" smtClean="0"/>
              <a:t>Abbeyfield The Dales, Bingley, West Yorkshire</a:t>
            </a:r>
            <a:endParaRPr lang="en-GB" sz="3000" b="1" dirty="0"/>
          </a:p>
        </p:txBody>
      </p:sp>
      <p:sp>
        <p:nvSpPr>
          <p:cNvPr id="4" name="Content Placeholder 3"/>
          <p:cNvSpPr>
            <a:spLocks noGrp="1"/>
          </p:cNvSpPr>
          <p:nvPr>
            <p:ph sz="half" idx="1"/>
          </p:nvPr>
        </p:nvSpPr>
        <p:spPr/>
        <p:txBody>
          <a:bodyPr/>
          <a:lstStyle/>
          <a:p>
            <a:endParaRPr lang="en-GB"/>
          </a:p>
        </p:txBody>
      </p:sp>
      <p:sp>
        <p:nvSpPr>
          <p:cNvPr id="6" name="Content Placeholder 5"/>
          <p:cNvSpPr>
            <a:spLocks noGrp="1"/>
          </p:cNvSpPr>
          <p:nvPr>
            <p:ph sz="half" idx="2"/>
          </p:nvPr>
        </p:nvSpPr>
        <p:spPr/>
        <p:txBody>
          <a:bodyPr/>
          <a:lstStyle/>
          <a:p>
            <a:pPr algn="just"/>
            <a:r>
              <a:rPr lang="en-GB" dirty="0">
                <a:solidFill>
                  <a:schemeClr val="tx1"/>
                </a:solidFill>
              </a:rPr>
              <a:t>47 Extra </a:t>
            </a:r>
            <a:r>
              <a:rPr lang="en-GB" dirty="0" smtClean="0">
                <a:solidFill>
                  <a:schemeClr val="tx1"/>
                </a:solidFill>
              </a:rPr>
              <a:t>Care</a:t>
            </a:r>
          </a:p>
          <a:p>
            <a:pPr algn="just"/>
            <a:r>
              <a:rPr lang="en-GB" dirty="0" smtClean="0">
                <a:solidFill>
                  <a:schemeClr val="tx1"/>
                </a:solidFill>
              </a:rPr>
              <a:t>30 </a:t>
            </a:r>
            <a:r>
              <a:rPr lang="en-GB" dirty="0">
                <a:solidFill>
                  <a:schemeClr val="tx1"/>
                </a:solidFill>
              </a:rPr>
              <a:t>Dementia </a:t>
            </a:r>
            <a:r>
              <a:rPr lang="en-GB" dirty="0" smtClean="0">
                <a:solidFill>
                  <a:schemeClr val="tx1"/>
                </a:solidFill>
              </a:rPr>
              <a:t>rooms</a:t>
            </a:r>
          </a:p>
          <a:p>
            <a:pPr algn="just"/>
            <a:r>
              <a:rPr lang="en-GB" dirty="0" smtClean="0">
                <a:solidFill>
                  <a:schemeClr val="tx1"/>
                </a:solidFill>
              </a:rPr>
              <a:t>Associated services on </a:t>
            </a:r>
            <a:r>
              <a:rPr lang="en-GB" dirty="0">
                <a:solidFill>
                  <a:schemeClr val="tx1"/>
                </a:solidFill>
              </a:rPr>
              <a:t>former Bingley Hospital Site</a:t>
            </a:r>
          </a:p>
          <a:p>
            <a:pPr marL="0" indent="0">
              <a:buNone/>
            </a:pPr>
            <a:endParaRPr lang="en-GB" sz="1200" dirty="0" smtClean="0">
              <a:solidFill>
                <a:schemeClr val="tx1"/>
              </a:solidFill>
            </a:endParaRPr>
          </a:p>
          <a:p>
            <a:r>
              <a:rPr lang="en-GB" dirty="0">
                <a:solidFill>
                  <a:schemeClr val="tx1"/>
                </a:solidFill>
              </a:rPr>
              <a:t>Start on site: October 2014</a:t>
            </a:r>
          </a:p>
          <a:p>
            <a:r>
              <a:rPr lang="en-GB" dirty="0">
                <a:solidFill>
                  <a:schemeClr val="tx1"/>
                </a:solidFill>
              </a:rPr>
              <a:t>Completion: Spring 2016</a:t>
            </a:r>
          </a:p>
          <a:p>
            <a:r>
              <a:rPr lang="en-GB" dirty="0">
                <a:solidFill>
                  <a:schemeClr val="tx1"/>
                </a:solidFill>
              </a:rPr>
              <a:t>Occupation: Summer 2016</a:t>
            </a:r>
          </a:p>
          <a:p>
            <a:r>
              <a:rPr lang="en-GB" dirty="0" smtClean="0">
                <a:solidFill>
                  <a:schemeClr val="tx1"/>
                </a:solidFill>
              </a:rPr>
              <a:t>Total Scheme Cost</a:t>
            </a:r>
            <a:r>
              <a:rPr lang="en-GB" dirty="0">
                <a:solidFill>
                  <a:schemeClr val="tx1"/>
                </a:solidFill>
              </a:rPr>
              <a:t>: £</a:t>
            </a:r>
            <a:r>
              <a:rPr lang="en-GB" dirty="0" smtClean="0">
                <a:solidFill>
                  <a:schemeClr val="tx1"/>
                </a:solidFill>
              </a:rPr>
              <a:t>14.80M</a:t>
            </a:r>
            <a:endParaRPr lang="en-GB" dirty="0">
              <a:solidFill>
                <a:schemeClr val="tx1"/>
              </a:solidFill>
            </a:endParaRPr>
          </a:p>
          <a:p>
            <a:endParaRPr lang="en-GB" dirty="0"/>
          </a:p>
        </p:txBody>
      </p:sp>
      <p:pic>
        <p:nvPicPr>
          <p:cNvPr id="5" name="Content Placeholder 4"/>
          <p:cNvPicPr>
            <a:picLocks noGrp="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207962" y="1600200"/>
            <a:ext cx="5786438" cy="4525963"/>
          </a:xfrm>
          <a:prstGeom prst="rect">
            <a:avLst/>
          </a:prstGeom>
        </p:spPr>
      </p:pic>
    </p:spTree>
    <p:extLst>
      <p:ext uri="{BB962C8B-B14F-4D97-AF65-F5344CB8AC3E}">
        <p14:creationId xmlns:p14="http://schemas.microsoft.com/office/powerpoint/2010/main" val="2469863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274638"/>
            <a:ext cx="11282362" cy="1143000"/>
          </a:xfrm>
        </p:spPr>
        <p:txBody>
          <a:bodyPr>
            <a:normAutofit/>
          </a:bodyPr>
          <a:lstStyle/>
          <a:p>
            <a:r>
              <a:rPr lang="en-GB" sz="3000" b="1" dirty="0" smtClean="0"/>
              <a:t>Abbeyfield South Downs, Holdenhurst</a:t>
            </a:r>
            <a:endParaRPr lang="en-GB" sz="3000" b="1" dirty="0"/>
          </a:p>
        </p:txBody>
      </p:sp>
      <p:sp>
        <p:nvSpPr>
          <p:cNvPr id="6" name="Content Placeholder 5"/>
          <p:cNvSpPr>
            <a:spLocks noGrp="1"/>
          </p:cNvSpPr>
          <p:nvPr>
            <p:ph sz="half" idx="2"/>
          </p:nvPr>
        </p:nvSpPr>
        <p:spPr/>
        <p:txBody>
          <a:bodyPr>
            <a:normAutofit/>
          </a:bodyPr>
          <a:lstStyle/>
          <a:p>
            <a:r>
              <a:rPr lang="en-GB" dirty="0" smtClean="0">
                <a:solidFill>
                  <a:schemeClr val="tx1"/>
                </a:solidFill>
              </a:rPr>
              <a:t>48 Extra Care -</a:t>
            </a:r>
          </a:p>
          <a:p>
            <a:pPr lvl="1"/>
            <a:r>
              <a:rPr lang="en-GB" dirty="0" smtClean="0">
                <a:solidFill>
                  <a:schemeClr val="tx1"/>
                </a:solidFill>
              </a:rPr>
              <a:t>24 x 1 Bed</a:t>
            </a:r>
          </a:p>
          <a:p>
            <a:pPr lvl="1"/>
            <a:r>
              <a:rPr lang="en-GB" dirty="0" smtClean="0">
                <a:solidFill>
                  <a:schemeClr val="tx1"/>
                </a:solidFill>
              </a:rPr>
              <a:t>24 x 2 Bed</a:t>
            </a:r>
            <a:endParaRPr lang="en-GB" dirty="0">
              <a:solidFill>
                <a:schemeClr val="tx1"/>
              </a:solidFill>
            </a:endParaRPr>
          </a:p>
          <a:p>
            <a:pPr marL="0" indent="0">
              <a:buNone/>
            </a:pPr>
            <a:endParaRPr lang="en-GB" sz="1200" dirty="0" smtClean="0">
              <a:solidFill>
                <a:schemeClr val="tx1"/>
              </a:solidFill>
            </a:endParaRPr>
          </a:p>
          <a:p>
            <a:r>
              <a:rPr lang="en-GB" dirty="0">
                <a:solidFill>
                  <a:schemeClr val="tx1"/>
                </a:solidFill>
              </a:rPr>
              <a:t>Start on site: </a:t>
            </a:r>
            <a:r>
              <a:rPr lang="en-GB" dirty="0" smtClean="0">
                <a:solidFill>
                  <a:schemeClr val="tx1"/>
                </a:solidFill>
              </a:rPr>
              <a:t>August 2019</a:t>
            </a:r>
          </a:p>
          <a:p>
            <a:r>
              <a:rPr lang="en-GB" dirty="0" smtClean="0">
                <a:solidFill>
                  <a:schemeClr val="tx1"/>
                </a:solidFill>
              </a:rPr>
              <a:t>Full Completion</a:t>
            </a:r>
            <a:r>
              <a:rPr lang="en-GB" dirty="0">
                <a:solidFill>
                  <a:schemeClr val="tx1"/>
                </a:solidFill>
              </a:rPr>
              <a:t>: </a:t>
            </a:r>
            <a:r>
              <a:rPr lang="en-GB" dirty="0" smtClean="0">
                <a:solidFill>
                  <a:schemeClr val="tx1"/>
                </a:solidFill>
              </a:rPr>
              <a:t>April 2022</a:t>
            </a:r>
            <a:endParaRPr lang="en-GB" dirty="0">
              <a:solidFill>
                <a:schemeClr val="tx1"/>
              </a:solidFill>
            </a:endParaRPr>
          </a:p>
          <a:p>
            <a:r>
              <a:rPr lang="en-GB" dirty="0">
                <a:solidFill>
                  <a:schemeClr val="tx1"/>
                </a:solidFill>
              </a:rPr>
              <a:t>Occupation: </a:t>
            </a:r>
            <a:r>
              <a:rPr lang="en-GB" dirty="0" smtClean="0">
                <a:solidFill>
                  <a:schemeClr val="tx1"/>
                </a:solidFill>
              </a:rPr>
              <a:t>Spring 2022</a:t>
            </a:r>
            <a:endParaRPr lang="en-GB" dirty="0">
              <a:solidFill>
                <a:schemeClr val="tx1"/>
              </a:solidFill>
            </a:endParaRPr>
          </a:p>
          <a:p>
            <a:r>
              <a:rPr lang="en-GB" dirty="0" smtClean="0">
                <a:solidFill>
                  <a:schemeClr val="tx1"/>
                </a:solidFill>
              </a:rPr>
              <a:t>Total Scheme Cost</a:t>
            </a:r>
            <a:r>
              <a:rPr lang="en-GB" dirty="0">
                <a:solidFill>
                  <a:schemeClr val="tx1"/>
                </a:solidFill>
              </a:rPr>
              <a:t>: £</a:t>
            </a:r>
            <a:r>
              <a:rPr lang="en-GB" dirty="0" smtClean="0">
                <a:solidFill>
                  <a:schemeClr val="tx1"/>
                </a:solidFill>
              </a:rPr>
              <a:t>13M</a:t>
            </a:r>
            <a:endParaRPr lang="en-GB" dirty="0">
              <a:solidFill>
                <a:schemeClr val="tx1"/>
              </a:solidFill>
            </a:endParaRPr>
          </a:p>
          <a:p>
            <a:endParaRPr lang="en-GB" dirty="0"/>
          </a:p>
        </p:txBody>
      </p:sp>
      <p:pic>
        <p:nvPicPr>
          <p:cNvPr id="8" name="Content Placeholder 7" descr="https://south-downs.abbeyfield.com/media/rpafgtky/1637-v04-03.jpg?width=1420&amp;height=850&amp;mode=crop&amp;quality=80"/>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00038" y="1728788"/>
            <a:ext cx="5694362" cy="4397376"/>
          </a:xfrm>
          <a:prstGeom prst="rect">
            <a:avLst/>
          </a:prstGeom>
          <a:noFill/>
          <a:ln>
            <a:noFill/>
          </a:ln>
        </p:spPr>
      </p:pic>
    </p:spTree>
    <p:extLst>
      <p:ext uri="{BB962C8B-B14F-4D97-AF65-F5344CB8AC3E}">
        <p14:creationId xmlns:p14="http://schemas.microsoft.com/office/powerpoint/2010/main" val="781610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74638"/>
            <a:ext cx="11296650" cy="1143000"/>
          </a:xfrm>
        </p:spPr>
        <p:txBody>
          <a:bodyPr>
            <a:normAutofit/>
          </a:bodyPr>
          <a:lstStyle/>
          <a:p>
            <a:r>
              <a:rPr lang="en-GB" sz="3000" b="1" dirty="0" smtClean="0"/>
              <a:t>Southern Oaks &amp; Nonsuch Society, Ewell, Surrey</a:t>
            </a:r>
            <a:endParaRPr lang="en-GB" sz="3000" b="1" dirty="0"/>
          </a:p>
        </p:txBody>
      </p:sp>
      <p:sp>
        <p:nvSpPr>
          <p:cNvPr id="6" name="Content Placeholder 5"/>
          <p:cNvSpPr>
            <a:spLocks noGrp="1"/>
          </p:cNvSpPr>
          <p:nvPr>
            <p:ph sz="half" idx="2"/>
          </p:nvPr>
        </p:nvSpPr>
        <p:spPr/>
        <p:txBody>
          <a:bodyPr>
            <a:normAutofit/>
          </a:bodyPr>
          <a:lstStyle/>
          <a:p>
            <a:pPr algn="just"/>
            <a:r>
              <a:rPr lang="en-GB" dirty="0">
                <a:solidFill>
                  <a:schemeClr val="tx1"/>
                </a:solidFill>
              </a:rPr>
              <a:t>47 </a:t>
            </a:r>
            <a:r>
              <a:rPr lang="en-GB" dirty="0" smtClean="0">
                <a:solidFill>
                  <a:schemeClr val="tx1"/>
                </a:solidFill>
              </a:rPr>
              <a:t>independent Extra Care apartments</a:t>
            </a:r>
          </a:p>
          <a:p>
            <a:pPr lvl="1"/>
            <a:r>
              <a:rPr lang="en-GB" dirty="0" smtClean="0">
                <a:solidFill>
                  <a:schemeClr val="tx1"/>
                </a:solidFill>
              </a:rPr>
              <a:t>36 x 1 Bed sale</a:t>
            </a:r>
          </a:p>
          <a:p>
            <a:pPr lvl="1"/>
            <a:r>
              <a:rPr lang="en-GB" dirty="0" smtClean="0">
                <a:solidFill>
                  <a:schemeClr val="tx1"/>
                </a:solidFill>
              </a:rPr>
              <a:t>24 x 1 Bed affordable</a:t>
            </a:r>
          </a:p>
          <a:p>
            <a:pPr marL="0" indent="0">
              <a:buNone/>
            </a:pPr>
            <a:endParaRPr lang="en-GB" sz="1200" dirty="0" smtClean="0">
              <a:solidFill>
                <a:schemeClr val="tx1"/>
              </a:solidFill>
            </a:endParaRPr>
          </a:p>
          <a:p>
            <a:pPr algn="just"/>
            <a:r>
              <a:rPr lang="en-GB" dirty="0">
                <a:solidFill>
                  <a:schemeClr val="tx1"/>
                </a:solidFill>
              </a:rPr>
              <a:t>Start on site: </a:t>
            </a:r>
            <a:r>
              <a:rPr lang="en-GB" dirty="0" smtClean="0">
                <a:solidFill>
                  <a:schemeClr val="tx1"/>
                </a:solidFill>
              </a:rPr>
              <a:t>January 2017</a:t>
            </a:r>
            <a:endParaRPr lang="en-GB" dirty="0">
              <a:solidFill>
                <a:schemeClr val="tx1"/>
              </a:solidFill>
            </a:endParaRPr>
          </a:p>
          <a:p>
            <a:pPr algn="just"/>
            <a:r>
              <a:rPr lang="en-GB" dirty="0">
                <a:solidFill>
                  <a:schemeClr val="tx1"/>
                </a:solidFill>
              </a:rPr>
              <a:t>Completion: </a:t>
            </a:r>
            <a:r>
              <a:rPr lang="en-GB" dirty="0" smtClean="0">
                <a:solidFill>
                  <a:schemeClr val="tx1"/>
                </a:solidFill>
              </a:rPr>
              <a:t>Scheduled for 2019 actual January 2020</a:t>
            </a:r>
            <a:endParaRPr lang="en-GB" dirty="0">
              <a:solidFill>
                <a:schemeClr val="tx1"/>
              </a:solidFill>
            </a:endParaRPr>
          </a:p>
          <a:p>
            <a:pPr algn="just"/>
            <a:r>
              <a:rPr lang="en-GB" dirty="0" smtClean="0">
                <a:solidFill>
                  <a:schemeClr val="tx1"/>
                </a:solidFill>
              </a:rPr>
              <a:t>Occupation: From Spring 2020 </a:t>
            </a:r>
            <a:endParaRPr lang="en-GB" dirty="0">
              <a:solidFill>
                <a:schemeClr val="tx1"/>
              </a:solidFill>
            </a:endParaRPr>
          </a:p>
          <a:p>
            <a:pPr algn="just"/>
            <a:r>
              <a:rPr lang="en-GB" dirty="0" smtClean="0">
                <a:solidFill>
                  <a:schemeClr val="tx1"/>
                </a:solidFill>
              </a:rPr>
              <a:t>Total scheme Cost</a:t>
            </a:r>
            <a:r>
              <a:rPr lang="en-GB" dirty="0">
                <a:solidFill>
                  <a:schemeClr val="tx1"/>
                </a:solidFill>
              </a:rPr>
              <a:t>: £</a:t>
            </a:r>
            <a:r>
              <a:rPr lang="en-GB" dirty="0" smtClean="0">
                <a:solidFill>
                  <a:schemeClr val="tx1"/>
                </a:solidFill>
              </a:rPr>
              <a:t>18M</a:t>
            </a:r>
            <a:endParaRPr lang="en-GB" dirty="0">
              <a:solidFill>
                <a:schemeClr val="tx1"/>
              </a:solidFill>
            </a:endParaRPr>
          </a:p>
          <a:p>
            <a:endParaRPr lang="en-GB" dirty="0"/>
          </a:p>
        </p:txBody>
      </p:sp>
      <p:pic>
        <p:nvPicPr>
          <p:cNvPr id="7" name="Content Placeholder 6" descr="Large, modern reception area at Nonsuch Abbeyfield with sofas, seating areas and reception desk"/>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1600200"/>
            <a:ext cx="5729287" cy="4525963"/>
          </a:xfrm>
          <a:prstGeom prst="rect">
            <a:avLst/>
          </a:prstGeom>
          <a:noFill/>
          <a:ln>
            <a:noFill/>
          </a:ln>
        </p:spPr>
      </p:pic>
    </p:spTree>
    <p:extLst>
      <p:ext uri="{BB962C8B-B14F-4D97-AF65-F5344CB8AC3E}">
        <p14:creationId xmlns:p14="http://schemas.microsoft.com/office/powerpoint/2010/main" val="3609146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solidFill>
                  <a:srgbClr val="00B0F0"/>
                </a:solidFill>
              </a:rPr>
              <a:t>Presentation will cover:</a:t>
            </a:r>
            <a:endParaRPr lang="en-GB" sz="3600" dirty="0">
              <a:solidFill>
                <a:srgbClr val="00B0F0"/>
              </a:solidFill>
            </a:endParaRPr>
          </a:p>
        </p:txBody>
      </p:sp>
      <p:sp>
        <p:nvSpPr>
          <p:cNvPr id="3" name="Content Placeholder 2"/>
          <p:cNvSpPr>
            <a:spLocks noGrp="1"/>
          </p:cNvSpPr>
          <p:nvPr>
            <p:ph idx="1"/>
          </p:nvPr>
        </p:nvSpPr>
        <p:spPr>
          <a:xfrm>
            <a:off x="609600" y="1728788"/>
            <a:ext cx="10972800" cy="4329112"/>
          </a:xfrm>
        </p:spPr>
        <p:txBody>
          <a:bodyPr>
            <a:normAutofit lnSpcReduction="10000"/>
          </a:bodyPr>
          <a:lstStyle/>
          <a:p>
            <a:pPr algn="just"/>
            <a:r>
              <a:rPr lang="en-GB" sz="2800" b="1" dirty="0" smtClean="0"/>
              <a:t>My journey into housing and in particular elderly provision</a:t>
            </a:r>
          </a:p>
          <a:p>
            <a:pPr algn="just"/>
            <a:r>
              <a:rPr lang="en-GB" sz="2800" b="1" dirty="0" smtClean="0"/>
              <a:t>Current housing, care and support options against the backdrop of an ageing population</a:t>
            </a:r>
          </a:p>
          <a:p>
            <a:pPr algn="just"/>
            <a:r>
              <a:rPr lang="en-GB" sz="2800" b="1" dirty="0" smtClean="0"/>
              <a:t>The Abbeyfield Society – examples of schemes development and actual delivery</a:t>
            </a:r>
          </a:p>
          <a:p>
            <a:r>
              <a:rPr lang="en-GB" sz="2800" b="1" dirty="0"/>
              <a:t>Is housing responding to the diverse needs of older </a:t>
            </a:r>
            <a:r>
              <a:rPr lang="en-GB" sz="2800" b="1" dirty="0" smtClean="0"/>
              <a:t>communities? – insight from the 2021 Census data</a:t>
            </a:r>
          </a:p>
          <a:p>
            <a:r>
              <a:rPr lang="en-GB" sz="2800" b="1" dirty="0" smtClean="0"/>
              <a:t>The big questions &amp; Project X</a:t>
            </a:r>
          </a:p>
          <a:p>
            <a:r>
              <a:rPr lang="en-GB" sz="2800" b="1" dirty="0" smtClean="0"/>
              <a:t>Q&amp;As</a:t>
            </a:r>
            <a:endParaRPr lang="en-GB" sz="2800" b="1" dirty="0"/>
          </a:p>
          <a:p>
            <a:endParaRPr lang="en-GB" sz="2800" dirty="0" smtClean="0"/>
          </a:p>
        </p:txBody>
      </p:sp>
    </p:spTree>
    <p:extLst>
      <p:ext uri="{BB962C8B-B14F-4D97-AF65-F5344CB8AC3E}">
        <p14:creationId xmlns:p14="http://schemas.microsoft.com/office/powerpoint/2010/main" val="984862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4638"/>
            <a:ext cx="11239500" cy="1143000"/>
          </a:xfrm>
        </p:spPr>
        <p:txBody>
          <a:bodyPr>
            <a:normAutofit/>
          </a:bodyPr>
          <a:lstStyle/>
          <a:p>
            <a:r>
              <a:rPr lang="en-GB" sz="3000" b="1" dirty="0" smtClean="0"/>
              <a:t>York Society, Regency Mews</a:t>
            </a:r>
            <a:endParaRPr lang="en-GB" sz="3000" b="1" dirty="0"/>
          </a:p>
        </p:txBody>
      </p:sp>
      <p:sp>
        <p:nvSpPr>
          <p:cNvPr id="6" name="Content Placeholder 5"/>
          <p:cNvSpPr>
            <a:spLocks noGrp="1"/>
          </p:cNvSpPr>
          <p:nvPr>
            <p:ph sz="half" idx="2"/>
          </p:nvPr>
        </p:nvSpPr>
        <p:spPr>
          <a:xfrm>
            <a:off x="6197600" y="1600202"/>
            <a:ext cx="5384800" cy="4314824"/>
          </a:xfrm>
        </p:spPr>
        <p:txBody>
          <a:bodyPr>
            <a:normAutofit lnSpcReduction="10000"/>
          </a:bodyPr>
          <a:lstStyle/>
          <a:p>
            <a:r>
              <a:rPr lang="en-GB" dirty="0" smtClean="0">
                <a:solidFill>
                  <a:schemeClr val="tx1"/>
                </a:solidFill>
              </a:rPr>
              <a:t>25 Extra Care apartments</a:t>
            </a:r>
          </a:p>
          <a:p>
            <a:r>
              <a:rPr lang="en-GB" dirty="0" smtClean="0">
                <a:solidFill>
                  <a:schemeClr val="tx1"/>
                </a:solidFill>
              </a:rPr>
              <a:t>19 Social Rent Units</a:t>
            </a:r>
          </a:p>
          <a:p>
            <a:pPr lvl="1"/>
            <a:r>
              <a:rPr lang="en-GB" dirty="0" smtClean="0">
                <a:solidFill>
                  <a:schemeClr val="tx1"/>
                </a:solidFill>
              </a:rPr>
              <a:t>6 x 1 Bed Dementia Units</a:t>
            </a:r>
          </a:p>
          <a:p>
            <a:pPr lvl="1"/>
            <a:r>
              <a:rPr lang="en-GB" dirty="0">
                <a:solidFill>
                  <a:schemeClr val="tx1"/>
                </a:solidFill>
              </a:rPr>
              <a:t>6</a:t>
            </a:r>
            <a:r>
              <a:rPr lang="en-GB" dirty="0" smtClean="0">
                <a:solidFill>
                  <a:schemeClr val="tx1"/>
                </a:solidFill>
              </a:rPr>
              <a:t> x 2 Bed Sale Units</a:t>
            </a:r>
          </a:p>
          <a:p>
            <a:pPr marL="0" indent="0">
              <a:buNone/>
            </a:pPr>
            <a:endParaRPr lang="en-GB" sz="1200" dirty="0" smtClean="0">
              <a:solidFill>
                <a:schemeClr val="tx1"/>
              </a:solidFill>
            </a:endParaRPr>
          </a:p>
          <a:p>
            <a:r>
              <a:rPr lang="en-GB" dirty="0">
                <a:solidFill>
                  <a:schemeClr val="tx1"/>
                </a:solidFill>
              </a:rPr>
              <a:t>Start on site: October </a:t>
            </a:r>
            <a:r>
              <a:rPr lang="en-GB" dirty="0" smtClean="0">
                <a:solidFill>
                  <a:schemeClr val="tx1"/>
                </a:solidFill>
              </a:rPr>
              <a:t>2020</a:t>
            </a:r>
            <a:endParaRPr lang="en-GB" dirty="0">
              <a:solidFill>
                <a:schemeClr val="tx1"/>
              </a:solidFill>
            </a:endParaRPr>
          </a:p>
          <a:p>
            <a:r>
              <a:rPr lang="en-GB" dirty="0">
                <a:solidFill>
                  <a:schemeClr val="tx1"/>
                </a:solidFill>
              </a:rPr>
              <a:t>Completion: </a:t>
            </a:r>
            <a:r>
              <a:rPr lang="en-GB" dirty="0" smtClean="0">
                <a:solidFill>
                  <a:schemeClr val="tx1"/>
                </a:solidFill>
              </a:rPr>
              <a:t>December 2023</a:t>
            </a:r>
            <a:endParaRPr lang="en-GB" dirty="0">
              <a:solidFill>
                <a:schemeClr val="tx1"/>
              </a:solidFill>
            </a:endParaRPr>
          </a:p>
          <a:p>
            <a:r>
              <a:rPr lang="en-GB" dirty="0">
                <a:solidFill>
                  <a:schemeClr val="tx1"/>
                </a:solidFill>
              </a:rPr>
              <a:t>Occupation: </a:t>
            </a:r>
            <a:r>
              <a:rPr lang="en-GB" dirty="0" smtClean="0">
                <a:solidFill>
                  <a:schemeClr val="tx1"/>
                </a:solidFill>
              </a:rPr>
              <a:t>January 2024 </a:t>
            </a:r>
            <a:endParaRPr lang="en-GB" dirty="0">
              <a:solidFill>
                <a:schemeClr val="tx1"/>
              </a:solidFill>
            </a:endParaRPr>
          </a:p>
          <a:p>
            <a:pPr algn="just"/>
            <a:r>
              <a:rPr lang="en-GB" dirty="0" smtClean="0">
                <a:solidFill>
                  <a:schemeClr val="tx1"/>
                </a:solidFill>
              </a:rPr>
              <a:t>Projected Cost</a:t>
            </a:r>
            <a:r>
              <a:rPr lang="en-GB" dirty="0">
                <a:solidFill>
                  <a:schemeClr val="tx1"/>
                </a:solidFill>
              </a:rPr>
              <a:t>: </a:t>
            </a:r>
            <a:r>
              <a:rPr lang="en-GB" dirty="0" smtClean="0">
                <a:solidFill>
                  <a:schemeClr val="tx1"/>
                </a:solidFill>
              </a:rPr>
              <a:t>£7.1M (£5.1M build contract)</a:t>
            </a:r>
            <a:endParaRPr lang="en-GB" dirty="0">
              <a:solidFill>
                <a:schemeClr val="tx1"/>
              </a:solidFill>
            </a:endParaRPr>
          </a:p>
          <a:p>
            <a:endParaRPr lang="en-GB" dirty="0"/>
          </a:p>
        </p:txBody>
      </p:sp>
      <p:pic>
        <p:nvPicPr>
          <p:cNvPr id="8" name="Content Placeholder 7" descr="Z:\J Numbers\J4751 Abbeyfield York\EOI - Drawings\Drawings to go on Word document\Site Plan - Planning  (JPEG).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2900" y="1600202"/>
            <a:ext cx="5651500" cy="4314823"/>
          </a:xfrm>
          <a:prstGeom prst="rect">
            <a:avLst/>
          </a:prstGeom>
          <a:noFill/>
          <a:ln>
            <a:noFill/>
          </a:ln>
        </p:spPr>
      </p:pic>
    </p:spTree>
    <p:extLst>
      <p:ext uri="{BB962C8B-B14F-4D97-AF65-F5344CB8AC3E}">
        <p14:creationId xmlns:p14="http://schemas.microsoft.com/office/powerpoint/2010/main" val="3968496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1670" y="1585228"/>
            <a:ext cx="3574493" cy="639762"/>
          </a:xfrm>
        </p:spPr>
        <p:txBody>
          <a:bodyPr>
            <a:noAutofit/>
          </a:bodyPr>
          <a:lstStyle/>
          <a:p>
            <a:pPr algn="ctr"/>
            <a:r>
              <a:rPr lang="en-GB" sz="1800" dirty="0" smtClean="0"/>
              <a:t>BAME </a:t>
            </a:r>
            <a:r>
              <a:rPr lang="en-GB" sz="1800" dirty="0"/>
              <a:t>people aged 55 </a:t>
            </a:r>
            <a:r>
              <a:rPr lang="en-GB" sz="1800" dirty="0" smtClean="0"/>
              <a:t>+ from </a:t>
            </a:r>
            <a:r>
              <a:rPr lang="en-GB" sz="1800" u="sng" dirty="0"/>
              <a:t>1991</a:t>
            </a:r>
            <a:r>
              <a:rPr lang="en-GB" sz="1800" dirty="0"/>
              <a:t> Census</a:t>
            </a:r>
          </a:p>
        </p:txBody>
      </p:sp>
      <p:sp>
        <p:nvSpPr>
          <p:cNvPr id="7" name="Text Placeholder 6"/>
          <p:cNvSpPr>
            <a:spLocks noGrp="1"/>
          </p:cNvSpPr>
          <p:nvPr>
            <p:ph type="body" sz="quarter" idx="3"/>
          </p:nvPr>
        </p:nvSpPr>
        <p:spPr>
          <a:xfrm>
            <a:off x="3972501" y="1984418"/>
            <a:ext cx="3742750" cy="639762"/>
          </a:xfrm>
        </p:spPr>
        <p:txBody>
          <a:bodyPr>
            <a:normAutofit lnSpcReduction="10000"/>
          </a:bodyPr>
          <a:lstStyle/>
          <a:p>
            <a:pPr algn="ctr"/>
            <a:r>
              <a:rPr lang="en-GB" sz="1800" dirty="0" smtClean="0"/>
              <a:t>BAME people </a:t>
            </a:r>
            <a:r>
              <a:rPr lang="en-GB" sz="1800" dirty="0"/>
              <a:t>aged 55 </a:t>
            </a:r>
            <a:r>
              <a:rPr lang="en-GB" sz="1800" dirty="0" smtClean="0"/>
              <a:t>+ from </a:t>
            </a:r>
            <a:r>
              <a:rPr lang="en-GB" sz="1800" u="sng" dirty="0"/>
              <a:t>2011</a:t>
            </a:r>
            <a:r>
              <a:rPr lang="en-GB" sz="1800" dirty="0"/>
              <a:t> Census</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378537128"/>
              </p:ext>
            </p:extLst>
          </p:nvPr>
        </p:nvGraphicFramePr>
        <p:xfrm>
          <a:off x="470958" y="2397535"/>
          <a:ext cx="3429446" cy="38703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3"/>
          <p:cNvGraphicFramePr>
            <a:graphicFrameLocks noGrp="1" noChangeAspect="1"/>
          </p:cNvGraphicFramePr>
          <p:nvPr>
            <p:ph idx="1"/>
            <p:extLst>
              <p:ext uri="{D42A27DB-BD31-4B8C-83A1-F6EECF244321}">
                <p14:modId xmlns:p14="http://schemas.microsoft.com/office/powerpoint/2010/main" val="941067241"/>
              </p:ext>
            </p:extLst>
          </p:nvPr>
        </p:nvGraphicFramePr>
        <p:xfrm>
          <a:off x="4401554" y="2624180"/>
          <a:ext cx="3594995" cy="351046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11337" y="227802"/>
            <a:ext cx="10089593" cy="1200329"/>
          </a:xfrm>
          <a:prstGeom prst="rect">
            <a:avLst/>
          </a:prstGeom>
          <a:noFill/>
        </p:spPr>
        <p:txBody>
          <a:bodyPr wrap="square" rtlCol="0">
            <a:spAutoFit/>
          </a:bodyPr>
          <a:lstStyle/>
          <a:p>
            <a:r>
              <a:rPr lang="en-GB" sz="3600" dirty="0" smtClean="0">
                <a:solidFill>
                  <a:srgbClr val="00B0F0"/>
                </a:solidFill>
              </a:rPr>
              <a:t>Change in the age breakdown of BAMEs over the age of 55 according to 1991, 2011 &amp; 2021 Censuses</a:t>
            </a:r>
            <a:endParaRPr lang="en-GB" sz="3600" dirty="0">
              <a:solidFill>
                <a:srgbClr val="00B0F0"/>
              </a:solidFill>
            </a:endParaRPr>
          </a:p>
        </p:txBody>
      </p:sp>
      <p:pic>
        <p:nvPicPr>
          <p:cNvPr id="11" name="Picture 10" descr="Image result for abbeyfield care homes logo"/>
          <p:cNvPicPr/>
          <p:nvPr/>
        </p:nvPicPr>
        <p:blipFill>
          <a:blip r:embed="rId4">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pic>
        <p:nvPicPr>
          <p:cNvPr id="2" name="Picture 1"/>
          <p:cNvPicPr>
            <a:picLocks noChangeAspect="1"/>
          </p:cNvPicPr>
          <p:nvPr/>
        </p:nvPicPr>
        <p:blipFill rotWithShape="1">
          <a:blip r:embed="rId5"/>
          <a:srcRect l="23785" t="12772" r="24594" b="12862"/>
          <a:stretch/>
        </p:blipFill>
        <p:spPr>
          <a:xfrm>
            <a:off x="7996549" y="2719281"/>
            <a:ext cx="3945066" cy="3415364"/>
          </a:xfrm>
          <a:prstGeom prst="rect">
            <a:avLst/>
          </a:prstGeom>
        </p:spPr>
      </p:pic>
      <p:sp>
        <p:nvSpPr>
          <p:cNvPr id="5" name="TextBox 4"/>
          <p:cNvSpPr txBox="1"/>
          <p:nvPr/>
        </p:nvSpPr>
        <p:spPr>
          <a:xfrm>
            <a:off x="8735232" y="2624180"/>
            <a:ext cx="639387" cy="646331"/>
          </a:xfrm>
          <a:prstGeom prst="rect">
            <a:avLst/>
          </a:prstGeom>
          <a:noFill/>
        </p:spPr>
        <p:txBody>
          <a:bodyPr wrap="square" rtlCol="0">
            <a:spAutoFit/>
          </a:bodyPr>
          <a:lstStyle/>
          <a:p>
            <a:r>
              <a:rPr lang="en-GB" sz="1200" dirty="0" smtClean="0"/>
              <a:t>18% </a:t>
            </a:r>
          </a:p>
          <a:p>
            <a:r>
              <a:rPr lang="en-GB" sz="1200" dirty="0" smtClean="0"/>
              <a:t>75 and older</a:t>
            </a:r>
            <a:endParaRPr lang="en-GB" sz="1200" dirty="0"/>
          </a:p>
        </p:txBody>
      </p:sp>
      <p:sp>
        <p:nvSpPr>
          <p:cNvPr id="6" name="TextBox 5"/>
          <p:cNvSpPr txBox="1"/>
          <p:nvPr/>
        </p:nvSpPr>
        <p:spPr>
          <a:xfrm>
            <a:off x="11220608" y="5279716"/>
            <a:ext cx="852330" cy="646331"/>
          </a:xfrm>
          <a:prstGeom prst="rect">
            <a:avLst/>
          </a:prstGeom>
          <a:noFill/>
        </p:spPr>
        <p:txBody>
          <a:bodyPr wrap="square" rtlCol="0">
            <a:spAutoFit/>
          </a:bodyPr>
          <a:lstStyle/>
          <a:p>
            <a:r>
              <a:rPr lang="en-GB" sz="1200" dirty="0" smtClean="0"/>
              <a:t>55% </a:t>
            </a:r>
          </a:p>
          <a:p>
            <a:r>
              <a:rPr lang="en-GB" sz="1200" dirty="0" smtClean="0"/>
              <a:t>55 to 64 years old</a:t>
            </a:r>
            <a:endParaRPr lang="en-GB" sz="1200" dirty="0"/>
          </a:p>
        </p:txBody>
      </p:sp>
      <p:sp>
        <p:nvSpPr>
          <p:cNvPr id="9" name="TextBox 8"/>
          <p:cNvSpPr txBox="1"/>
          <p:nvPr/>
        </p:nvSpPr>
        <p:spPr>
          <a:xfrm>
            <a:off x="8561903" y="5583415"/>
            <a:ext cx="871885" cy="646331"/>
          </a:xfrm>
          <a:prstGeom prst="rect">
            <a:avLst/>
          </a:prstGeom>
          <a:noFill/>
        </p:spPr>
        <p:txBody>
          <a:bodyPr wrap="square" rtlCol="0">
            <a:spAutoFit/>
          </a:bodyPr>
          <a:lstStyle/>
          <a:p>
            <a:r>
              <a:rPr lang="en-GB" sz="1200" dirty="0" smtClean="0"/>
              <a:t>28%</a:t>
            </a:r>
          </a:p>
          <a:p>
            <a:r>
              <a:rPr lang="en-GB" sz="1200" dirty="0" smtClean="0"/>
              <a:t>65 to 74 years old</a:t>
            </a:r>
          </a:p>
        </p:txBody>
      </p:sp>
      <p:sp>
        <p:nvSpPr>
          <p:cNvPr id="13" name="TextBox 12"/>
          <p:cNvSpPr txBox="1"/>
          <p:nvPr/>
        </p:nvSpPr>
        <p:spPr>
          <a:xfrm>
            <a:off x="10500930" y="6056698"/>
            <a:ext cx="995364" cy="261610"/>
          </a:xfrm>
          <a:prstGeom prst="rect">
            <a:avLst/>
          </a:prstGeom>
          <a:noFill/>
        </p:spPr>
        <p:txBody>
          <a:bodyPr wrap="square" rtlCol="0">
            <a:spAutoFit/>
          </a:bodyPr>
          <a:lstStyle/>
          <a:p>
            <a:r>
              <a:rPr lang="en-GB" sz="1100" b="1" u="sng" dirty="0" smtClean="0"/>
              <a:t>N= 1,570,989</a:t>
            </a:r>
            <a:endParaRPr lang="en-GB" sz="1100" b="1" u="sng" dirty="0"/>
          </a:p>
        </p:txBody>
      </p:sp>
      <p:sp>
        <p:nvSpPr>
          <p:cNvPr id="14" name="TextBox 13"/>
          <p:cNvSpPr txBox="1"/>
          <p:nvPr/>
        </p:nvSpPr>
        <p:spPr>
          <a:xfrm>
            <a:off x="7996549" y="1984942"/>
            <a:ext cx="3504889" cy="646331"/>
          </a:xfrm>
          <a:prstGeom prst="rect">
            <a:avLst/>
          </a:prstGeom>
          <a:noFill/>
        </p:spPr>
        <p:txBody>
          <a:bodyPr wrap="square" rtlCol="0">
            <a:spAutoFit/>
          </a:bodyPr>
          <a:lstStyle/>
          <a:p>
            <a:pPr algn="ctr"/>
            <a:r>
              <a:rPr lang="en-GB" b="1" dirty="0" smtClean="0"/>
              <a:t>BAME people aged 55 + from </a:t>
            </a:r>
            <a:r>
              <a:rPr lang="en-GB" b="1" u="sng" dirty="0" smtClean="0"/>
              <a:t>2021</a:t>
            </a:r>
            <a:r>
              <a:rPr lang="en-GB" b="1" dirty="0" smtClean="0"/>
              <a:t> Census</a:t>
            </a:r>
            <a:endParaRPr lang="en-GB" b="1" dirty="0"/>
          </a:p>
        </p:txBody>
      </p:sp>
    </p:spTree>
    <p:extLst>
      <p:ext uri="{BB962C8B-B14F-4D97-AF65-F5344CB8AC3E}">
        <p14:creationId xmlns:p14="http://schemas.microsoft.com/office/powerpoint/2010/main" val="4094438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008608075"/>
              </p:ext>
            </p:extLst>
          </p:nvPr>
        </p:nvGraphicFramePr>
        <p:xfrm>
          <a:off x="666750" y="1109587"/>
          <a:ext cx="9144000" cy="54737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09625" y="0"/>
            <a:ext cx="9144000" cy="1268761"/>
          </a:xfrm>
        </p:spPr>
        <p:txBody>
          <a:bodyPr>
            <a:normAutofit/>
          </a:bodyPr>
          <a:lstStyle/>
          <a:p>
            <a:r>
              <a:rPr lang="en-GB" sz="3200" dirty="0">
                <a:solidFill>
                  <a:srgbClr val="00B0F0"/>
                </a:solidFill>
              </a:rPr>
              <a:t>BAME people 75 years and older, 1991 to 2011</a:t>
            </a:r>
          </a:p>
        </p:txBody>
      </p:sp>
      <p:sp>
        <p:nvSpPr>
          <p:cNvPr id="3" name="TextBox 2"/>
          <p:cNvSpPr txBox="1"/>
          <p:nvPr/>
        </p:nvSpPr>
        <p:spPr>
          <a:xfrm>
            <a:off x="9328190" y="4437956"/>
            <a:ext cx="369332" cy="1554578"/>
          </a:xfrm>
          <a:prstGeom prst="rect">
            <a:avLst/>
          </a:prstGeom>
        </p:spPr>
        <p:style>
          <a:lnRef idx="2">
            <a:schemeClr val="accent4"/>
          </a:lnRef>
          <a:fillRef idx="1">
            <a:schemeClr val="lt1"/>
          </a:fillRef>
          <a:effectRef idx="0">
            <a:schemeClr val="accent4"/>
          </a:effectRef>
          <a:fontRef idx="minor">
            <a:schemeClr val="dk1"/>
          </a:fontRef>
        </p:style>
        <p:txBody>
          <a:bodyPr vert="vert270" wrap="square" rtlCol="0">
            <a:spAutoFit/>
          </a:bodyPr>
          <a:lstStyle/>
          <a:p>
            <a:r>
              <a:rPr lang="en-GB" sz="1200" dirty="0">
                <a:solidFill>
                  <a:prstClr val="black"/>
                </a:solidFill>
                <a:latin typeface="Calibri"/>
              </a:rPr>
              <a:t>Source: Simpson, 2013</a:t>
            </a:r>
          </a:p>
        </p:txBody>
      </p:sp>
      <p:pic>
        <p:nvPicPr>
          <p:cNvPr id="7" name="Picture 6" descr="Image result for abbeyfield care homes logo"/>
          <p:cNvPicPr/>
          <p:nvPr/>
        </p:nvPicPr>
        <p:blipFill>
          <a:blip r:embed="rId3">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spTree>
    <p:extLst>
      <p:ext uri="{BB962C8B-B14F-4D97-AF65-F5344CB8AC3E}">
        <p14:creationId xmlns:p14="http://schemas.microsoft.com/office/powerpoint/2010/main" val="2820108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9" y="191548"/>
            <a:ext cx="9948863" cy="1143000"/>
          </a:xfrm>
        </p:spPr>
        <p:txBody>
          <a:bodyPr>
            <a:normAutofit/>
          </a:bodyPr>
          <a:lstStyle/>
          <a:p>
            <a:r>
              <a:rPr lang="en-GB" sz="3600" dirty="0">
                <a:solidFill>
                  <a:srgbClr val="00B0F0"/>
                </a:solidFill>
              </a:rPr>
              <a:t>BAME people 75 years &amp;</a:t>
            </a:r>
            <a:r>
              <a:rPr lang="en-GB" sz="3600" dirty="0" smtClean="0">
                <a:solidFill>
                  <a:srgbClr val="00B0F0"/>
                </a:solidFill>
              </a:rPr>
              <a:t> </a:t>
            </a:r>
            <a:r>
              <a:rPr lang="en-GB" sz="3600" dirty="0">
                <a:solidFill>
                  <a:srgbClr val="00B0F0"/>
                </a:solidFill>
              </a:rPr>
              <a:t>older, </a:t>
            </a:r>
            <a:r>
              <a:rPr lang="en-GB" sz="3600" dirty="0" smtClean="0">
                <a:solidFill>
                  <a:srgbClr val="00B0F0"/>
                </a:solidFill>
              </a:rPr>
              <a:t>2011 </a:t>
            </a:r>
            <a:r>
              <a:rPr lang="en-GB" sz="3600" dirty="0">
                <a:solidFill>
                  <a:srgbClr val="00B0F0"/>
                </a:solidFill>
              </a:rPr>
              <a:t>to </a:t>
            </a:r>
            <a:r>
              <a:rPr lang="en-GB" sz="3600" dirty="0" smtClean="0">
                <a:solidFill>
                  <a:srgbClr val="00B0F0"/>
                </a:solidFill>
              </a:rPr>
              <a:t>2021</a:t>
            </a:r>
            <a:endParaRPr lang="en-GB" sz="3600" dirty="0"/>
          </a:p>
        </p:txBody>
      </p:sp>
      <p:pic>
        <p:nvPicPr>
          <p:cNvPr id="4" name="Picture 3"/>
          <p:cNvPicPr>
            <a:picLocks noChangeAspect="1"/>
          </p:cNvPicPr>
          <p:nvPr/>
        </p:nvPicPr>
        <p:blipFill>
          <a:blip r:embed="rId2"/>
          <a:stretch>
            <a:fillRect/>
          </a:stretch>
        </p:blipFill>
        <p:spPr>
          <a:xfrm>
            <a:off x="814388" y="1678495"/>
            <a:ext cx="9972675" cy="4763967"/>
          </a:xfrm>
          <a:prstGeom prst="rect">
            <a:avLst/>
          </a:prstGeom>
        </p:spPr>
      </p:pic>
      <p:sp>
        <p:nvSpPr>
          <p:cNvPr id="5" name="Rectangular Callout 4"/>
          <p:cNvSpPr/>
          <p:nvPr/>
        </p:nvSpPr>
        <p:spPr>
          <a:xfrm>
            <a:off x="9772649" y="2357437"/>
            <a:ext cx="771525" cy="314325"/>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77,118</a:t>
            </a:r>
            <a:endParaRPr lang="en-GB" sz="1200" dirty="0"/>
          </a:p>
        </p:txBody>
      </p:sp>
      <p:sp>
        <p:nvSpPr>
          <p:cNvPr id="7" name="Rectangular Callout 6"/>
          <p:cNvSpPr/>
          <p:nvPr/>
        </p:nvSpPr>
        <p:spPr>
          <a:xfrm>
            <a:off x="3550444" y="4438651"/>
            <a:ext cx="771525" cy="314325"/>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17,096</a:t>
            </a:r>
            <a:endParaRPr lang="en-GB" sz="1200" dirty="0"/>
          </a:p>
        </p:txBody>
      </p:sp>
      <p:sp>
        <p:nvSpPr>
          <p:cNvPr id="8" name="Rectangular Callout 7"/>
          <p:cNvSpPr/>
          <p:nvPr/>
        </p:nvSpPr>
        <p:spPr>
          <a:xfrm>
            <a:off x="4798217" y="2357437"/>
            <a:ext cx="771525" cy="314325"/>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76,106</a:t>
            </a:r>
            <a:endParaRPr lang="en-GB" sz="1200" dirty="0"/>
          </a:p>
        </p:txBody>
      </p:sp>
      <p:sp>
        <p:nvSpPr>
          <p:cNvPr id="9" name="Rectangular Callout 8"/>
          <p:cNvSpPr/>
          <p:nvPr/>
        </p:nvSpPr>
        <p:spPr>
          <a:xfrm>
            <a:off x="2357438" y="3200401"/>
            <a:ext cx="771525" cy="314325"/>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50,000</a:t>
            </a:r>
            <a:endParaRPr lang="en-GB" sz="1200" dirty="0"/>
          </a:p>
        </p:txBody>
      </p:sp>
      <p:sp>
        <p:nvSpPr>
          <p:cNvPr id="10" name="Rectangular Callout 9"/>
          <p:cNvSpPr/>
          <p:nvPr/>
        </p:nvSpPr>
        <p:spPr>
          <a:xfrm>
            <a:off x="7239000" y="4752976"/>
            <a:ext cx="771525" cy="314325"/>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9,925</a:t>
            </a:r>
            <a:endParaRPr lang="en-GB" sz="1200" dirty="0"/>
          </a:p>
        </p:txBody>
      </p:sp>
      <p:sp>
        <p:nvSpPr>
          <p:cNvPr id="11" name="Rectangular Callout 10"/>
          <p:cNvSpPr/>
          <p:nvPr/>
        </p:nvSpPr>
        <p:spPr>
          <a:xfrm>
            <a:off x="6010275" y="3903315"/>
            <a:ext cx="771525" cy="314325"/>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32,739</a:t>
            </a:r>
            <a:endParaRPr lang="en-GB" sz="1200" dirty="0"/>
          </a:p>
        </p:txBody>
      </p:sp>
      <p:sp>
        <p:nvSpPr>
          <p:cNvPr id="12" name="Rectangular Callout 11"/>
          <p:cNvSpPr/>
          <p:nvPr/>
        </p:nvSpPr>
        <p:spPr>
          <a:xfrm>
            <a:off x="8398668" y="4752976"/>
            <a:ext cx="771525" cy="314325"/>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12,239</a:t>
            </a:r>
            <a:endParaRPr lang="en-GB" sz="1200" dirty="0"/>
          </a:p>
        </p:txBody>
      </p:sp>
      <p:pic>
        <p:nvPicPr>
          <p:cNvPr id="13" name="Picture 12" descr="Image result for abbeyfield care homes logo"/>
          <p:cNvPicPr/>
          <p:nvPr/>
        </p:nvPicPr>
        <p:blipFill>
          <a:blip r:embed="rId3">
            <a:extLst>
              <a:ext uri="{28A0092B-C50C-407E-A947-70E740481C1C}">
                <a14:useLocalDpi xmlns:a14="http://schemas.microsoft.com/office/drawing/2010/main" val="0"/>
              </a:ext>
            </a:extLst>
          </a:blip>
          <a:srcRect/>
          <a:stretch>
            <a:fillRect/>
          </a:stretch>
        </p:blipFill>
        <p:spPr bwMode="auto">
          <a:xfrm>
            <a:off x="10506074" y="145255"/>
            <a:ext cx="1685926" cy="1533239"/>
          </a:xfrm>
          <a:prstGeom prst="rect">
            <a:avLst/>
          </a:prstGeom>
          <a:noFill/>
          <a:ln>
            <a:noFill/>
          </a:ln>
        </p:spPr>
      </p:pic>
    </p:spTree>
    <p:extLst>
      <p:ext uri="{BB962C8B-B14F-4D97-AF65-F5344CB8AC3E}">
        <p14:creationId xmlns:p14="http://schemas.microsoft.com/office/powerpoint/2010/main" val="2096954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1" y="217488"/>
            <a:ext cx="9167812" cy="782637"/>
          </a:xfrm>
        </p:spPr>
        <p:txBody>
          <a:bodyPr>
            <a:normAutofit/>
          </a:bodyPr>
          <a:lstStyle/>
          <a:p>
            <a:r>
              <a:rPr lang="en-GB" sz="3600" dirty="0">
                <a:solidFill>
                  <a:srgbClr val="00B0F0"/>
                </a:solidFill>
                <a:latin typeface="+mn-lt"/>
              </a:rPr>
              <a:t>Housing </a:t>
            </a:r>
            <a:r>
              <a:rPr lang="en-GB" sz="3600" dirty="0" smtClean="0">
                <a:solidFill>
                  <a:srgbClr val="00B0F0"/>
                </a:solidFill>
                <a:latin typeface="+mn-lt"/>
              </a:rPr>
              <a:t>Deprivation 2011 &amp; 2021 Census</a:t>
            </a:r>
            <a:endParaRPr lang="en-GB" sz="3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269601013"/>
              </p:ext>
            </p:extLst>
          </p:nvPr>
        </p:nvGraphicFramePr>
        <p:xfrm>
          <a:off x="628651" y="1271589"/>
          <a:ext cx="9729786" cy="5100638"/>
        </p:xfrm>
        <a:graphic>
          <a:graphicData uri="http://schemas.openxmlformats.org/drawingml/2006/table">
            <a:tbl>
              <a:tblPr>
                <a:tableStyleId>{16D9F66E-5EB9-4882-86FB-DCBF35E3C3E4}</a:tableStyleId>
              </a:tblPr>
              <a:tblGrid>
                <a:gridCol w="1967152">
                  <a:extLst>
                    <a:ext uri="{9D8B030D-6E8A-4147-A177-3AD203B41FA5}">
                      <a16:colId xmlns:a16="http://schemas.microsoft.com/office/drawing/2014/main" val="4167799259"/>
                    </a:ext>
                  </a:extLst>
                </a:gridCol>
                <a:gridCol w="1563124">
                  <a:extLst>
                    <a:ext uri="{9D8B030D-6E8A-4147-A177-3AD203B41FA5}">
                      <a16:colId xmlns:a16="http://schemas.microsoft.com/office/drawing/2014/main" val="3301502542"/>
                    </a:ext>
                  </a:extLst>
                </a:gridCol>
                <a:gridCol w="1563124">
                  <a:extLst>
                    <a:ext uri="{9D8B030D-6E8A-4147-A177-3AD203B41FA5}">
                      <a16:colId xmlns:a16="http://schemas.microsoft.com/office/drawing/2014/main" val="2963530566"/>
                    </a:ext>
                  </a:extLst>
                </a:gridCol>
                <a:gridCol w="1563124">
                  <a:extLst>
                    <a:ext uri="{9D8B030D-6E8A-4147-A177-3AD203B41FA5}">
                      <a16:colId xmlns:a16="http://schemas.microsoft.com/office/drawing/2014/main" val="3662066885"/>
                    </a:ext>
                  </a:extLst>
                </a:gridCol>
                <a:gridCol w="1489723">
                  <a:extLst>
                    <a:ext uri="{9D8B030D-6E8A-4147-A177-3AD203B41FA5}">
                      <a16:colId xmlns:a16="http://schemas.microsoft.com/office/drawing/2014/main" val="3664834769"/>
                    </a:ext>
                  </a:extLst>
                </a:gridCol>
                <a:gridCol w="1583539">
                  <a:extLst>
                    <a:ext uri="{9D8B030D-6E8A-4147-A177-3AD203B41FA5}">
                      <a16:colId xmlns:a16="http://schemas.microsoft.com/office/drawing/2014/main" val="2878214199"/>
                    </a:ext>
                  </a:extLst>
                </a:gridCol>
              </a:tblGrid>
              <a:tr h="527652">
                <a:tc>
                  <a:txBody>
                    <a:bodyPr/>
                    <a:lstStyle/>
                    <a:p>
                      <a:pPr algn="ctr" fontAlgn="ctr"/>
                      <a:r>
                        <a:rPr lang="en-GB" sz="2000" u="none" strike="noStrike">
                          <a:effectLst/>
                          <a:latin typeface="+mn-lt"/>
                        </a:rPr>
                        <a:t>Ethnic Group</a:t>
                      </a:r>
                      <a:endParaRPr lang="en-GB" sz="2000" b="1" i="0" u="none" strike="noStrike">
                        <a:solidFill>
                          <a:srgbClr val="000000"/>
                        </a:solidFill>
                        <a:effectLst/>
                        <a:latin typeface="+mn-lt"/>
                      </a:endParaRPr>
                    </a:p>
                  </a:txBody>
                  <a:tcPr marL="9525" marR="9525" marT="9525" marB="0" anchor="ctr"/>
                </a:tc>
                <a:tc>
                  <a:txBody>
                    <a:bodyPr/>
                    <a:lstStyle/>
                    <a:p>
                      <a:pPr algn="ctr" fontAlgn="ctr"/>
                      <a:r>
                        <a:rPr lang="en-GB" sz="2000" u="none" strike="noStrike">
                          <a:effectLst/>
                          <a:latin typeface="+mn-lt"/>
                        </a:rPr>
                        <a:t>Age Band</a:t>
                      </a:r>
                      <a:endParaRPr lang="en-GB" sz="2000" b="1" i="0" u="none" strike="noStrike">
                        <a:solidFill>
                          <a:srgbClr val="000000"/>
                        </a:solidFill>
                        <a:effectLst/>
                        <a:latin typeface="+mn-lt"/>
                      </a:endParaRPr>
                    </a:p>
                  </a:txBody>
                  <a:tcPr marL="9525" marR="9525" marT="9525" marB="0" anchor="ctr"/>
                </a:tc>
                <a:tc>
                  <a:txBody>
                    <a:bodyPr/>
                    <a:lstStyle/>
                    <a:p>
                      <a:pPr algn="r" fontAlgn="ctr"/>
                      <a:r>
                        <a:rPr lang="en-GB" sz="2000" u="none" strike="noStrike">
                          <a:effectLst/>
                          <a:latin typeface="+mn-lt"/>
                        </a:rPr>
                        <a:t>2011</a:t>
                      </a:r>
                      <a:endParaRPr lang="en-GB" sz="2000" b="1" i="0" u="none" strike="noStrike">
                        <a:solidFill>
                          <a:srgbClr val="000000"/>
                        </a:solidFill>
                        <a:effectLst/>
                        <a:latin typeface="+mn-lt"/>
                      </a:endParaRPr>
                    </a:p>
                  </a:txBody>
                  <a:tcPr marL="9525" marR="9525" marT="9525" marB="0" anchor="ctr"/>
                </a:tc>
                <a:tc>
                  <a:txBody>
                    <a:bodyPr/>
                    <a:lstStyle/>
                    <a:p>
                      <a:pPr algn="l" fontAlgn="ctr"/>
                      <a:r>
                        <a:rPr lang="en-GB" sz="2000" u="none" strike="noStrike" dirty="0" smtClean="0">
                          <a:effectLst/>
                          <a:latin typeface="+mn-lt"/>
                        </a:rPr>
                        <a:t> Census</a:t>
                      </a:r>
                      <a:endParaRPr lang="en-GB" sz="2000" b="1" i="0" u="none" strike="noStrike" dirty="0">
                        <a:solidFill>
                          <a:srgbClr val="000000"/>
                        </a:solidFill>
                        <a:effectLst/>
                        <a:latin typeface="+mn-lt"/>
                      </a:endParaRPr>
                    </a:p>
                  </a:txBody>
                  <a:tcPr marL="9525" marR="9525" marT="9525" marB="0" anchor="ctr"/>
                </a:tc>
                <a:tc>
                  <a:txBody>
                    <a:bodyPr/>
                    <a:lstStyle/>
                    <a:p>
                      <a:pPr algn="r" fontAlgn="ctr"/>
                      <a:r>
                        <a:rPr lang="en-GB" sz="2000" u="none" strike="noStrike">
                          <a:effectLst/>
                          <a:latin typeface="+mn-lt"/>
                        </a:rPr>
                        <a:t>2021</a:t>
                      </a:r>
                      <a:endParaRPr lang="en-GB" sz="2000" b="1" i="0" u="none" strike="noStrike">
                        <a:solidFill>
                          <a:srgbClr val="000000"/>
                        </a:solidFill>
                        <a:effectLst/>
                        <a:latin typeface="+mn-lt"/>
                      </a:endParaRPr>
                    </a:p>
                  </a:txBody>
                  <a:tcPr marL="9525" marR="9525" marT="9525" marB="0" anchor="ctr"/>
                </a:tc>
                <a:tc>
                  <a:txBody>
                    <a:bodyPr/>
                    <a:lstStyle/>
                    <a:p>
                      <a:pPr algn="l" fontAlgn="ctr"/>
                      <a:r>
                        <a:rPr lang="en-GB" sz="2000" u="none" strike="noStrike" dirty="0" smtClean="0">
                          <a:effectLst/>
                          <a:latin typeface="+mn-lt"/>
                        </a:rPr>
                        <a:t> Census</a:t>
                      </a:r>
                      <a:endParaRPr lang="en-GB" sz="20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28996995"/>
                  </a:ext>
                </a:extLst>
              </a:tr>
              <a:tr h="527652">
                <a:tc>
                  <a:txBody>
                    <a:bodyPr/>
                    <a:lstStyle/>
                    <a:p>
                      <a:pPr algn="ctr" fontAlgn="ctr"/>
                      <a:r>
                        <a:rPr lang="en-GB" sz="2000" u="none" strike="noStrike">
                          <a:effectLst/>
                          <a:latin typeface="+mn-lt"/>
                        </a:rPr>
                        <a:t> </a:t>
                      </a:r>
                      <a:endParaRPr lang="en-GB" sz="2000" b="1" i="0" u="none" strike="noStrike">
                        <a:solidFill>
                          <a:srgbClr val="000000"/>
                        </a:solidFill>
                        <a:effectLst/>
                        <a:latin typeface="+mn-lt"/>
                      </a:endParaRPr>
                    </a:p>
                  </a:txBody>
                  <a:tcPr marL="9525" marR="9525" marT="9525" marB="0" anchor="ctr"/>
                </a:tc>
                <a:tc>
                  <a:txBody>
                    <a:bodyPr/>
                    <a:lstStyle/>
                    <a:p>
                      <a:pPr algn="ctr" fontAlgn="ctr"/>
                      <a:r>
                        <a:rPr lang="en-GB" sz="2000" u="none" strike="noStrike">
                          <a:effectLst/>
                          <a:latin typeface="+mn-lt"/>
                        </a:rPr>
                        <a:t> </a:t>
                      </a:r>
                      <a:endParaRPr lang="en-GB" sz="2000" b="1" i="0" u="none" strike="noStrike">
                        <a:solidFill>
                          <a:srgbClr val="000000"/>
                        </a:solidFill>
                        <a:effectLst/>
                        <a:latin typeface="+mn-lt"/>
                      </a:endParaRPr>
                    </a:p>
                  </a:txBody>
                  <a:tcPr marL="9525" marR="9525" marT="9525" marB="0" anchor="ctr"/>
                </a:tc>
                <a:tc>
                  <a:txBody>
                    <a:bodyPr/>
                    <a:lstStyle/>
                    <a:p>
                      <a:pPr algn="ctr" fontAlgn="ctr"/>
                      <a:r>
                        <a:rPr lang="en-GB" sz="2000" u="none" strike="noStrike">
                          <a:effectLst/>
                          <a:latin typeface="+mn-lt"/>
                        </a:rPr>
                        <a:t>NO</a:t>
                      </a:r>
                      <a:endParaRPr lang="en-GB" sz="2000" b="1" i="0" u="none" strike="noStrike">
                        <a:solidFill>
                          <a:srgbClr val="000000"/>
                        </a:solidFill>
                        <a:effectLst/>
                        <a:latin typeface="+mn-lt"/>
                      </a:endParaRPr>
                    </a:p>
                  </a:txBody>
                  <a:tcPr marL="9525" marR="9525" marT="9525" marB="0" anchor="ctr"/>
                </a:tc>
                <a:tc>
                  <a:txBody>
                    <a:bodyPr/>
                    <a:lstStyle/>
                    <a:p>
                      <a:pPr algn="ctr" fontAlgn="ctr"/>
                      <a:r>
                        <a:rPr lang="en-GB" sz="2000" u="none" strike="noStrike">
                          <a:effectLst/>
                          <a:latin typeface="+mn-lt"/>
                        </a:rPr>
                        <a:t>%</a:t>
                      </a:r>
                      <a:endParaRPr lang="en-GB" sz="2000" b="1" i="0" u="none" strike="noStrike">
                        <a:solidFill>
                          <a:srgbClr val="000000"/>
                        </a:solidFill>
                        <a:effectLst/>
                        <a:latin typeface="+mn-lt"/>
                      </a:endParaRPr>
                    </a:p>
                  </a:txBody>
                  <a:tcPr marL="9525" marR="9525" marT="9525" marB="0" anchor="ctr"/>
                </a:tc>
                <a:tc>
                  <a:txBody>
                    <a:bodyPr/>
                    <a:lstStyle/>
                    <a:p>
                      <a:pPr algn="ctr" fontAlgn="b"/>
                      <a:r>
                        <a:rPr lang="en-GB" sz="2000" u="none" strike="noStrike">
                          <a:effectLst/>
                          <a:latin typeface="+mn-lt"/>
                        </a:rPr>
                        <a:t>NO </a:t>
                      </a:r>
                      <a:endParaRPr lang="en-GB" sz="2000" b="1"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a:t>
                      </a:r>
                      <a:endParaRPr lang="en-GB" sz="20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101790947"/>
                  </a:ext>
                </a:extLst>
              </a:tr>
              <a:tr h="502526">
                <a:tc>
                  <a:txBody>
                    <a:bodyPr/>
                    <a:lstStyle/>
                    <a:p>
                      <a:pPr algn="ctr" fontAlgn="ctr"/>
                      <a:r>
                        <a:rPr lang="en-GB" sz="2000" u="none" strike="noStrike">
                          <a:effectLst/>
                          <a:latin typeface="+mn-lt"/>
                        </a:rPr>
                        <a:t>White British</a:t>
                      </a:r>
                      <a:endParaRPr lang="en-GB" sz="2000" b="1" i="0" u="none" strike="noStrike">
                        <a:solidFill>
                          <a:srgbClr val="000000"/>
                        </a:solidFill>
                        <a:effectLst/>
                        <a:latin typeface="+mn-lt"/>
                      </a:endParaRPr>
                    </a:p>
                  </a:txBody>
                  <a:tcPr marL="9525" marR="9525" marT="9525" marB="0" anchor="ctr"/>
                </a:tc>
                <a:tc>
                  <a:txBody>
                    <a:bodyPr/>
                    <a:lstStyle/>
                    <a:p>
                      <a:pPr algn="l" fontAlgn="b"/>
                      <a:r>
                        <a:rPr lang="en-GB" sz="2000" u="none" strike="noStrike">
                          <a:effectLst/>
                          <a:latin typeface="+mn-lt"/>
                        </a:rPr>
                        <a:t>50 - 59</a:t>
                      </a:r>
                      <a:endParaRPr lang="en-GB" sz="2000" b="0" i="0" u="none" strike="noStrike">
                        <a:solidFill>
                          <a:srgbClr val="000000"/>
                        </a:solidFill>
                        <a:effectLst/>
                        <a:latin typeface="+mn-lt"/>
                      </a:endParaRPr>
                    </a:p>
                  </a:txBody>
                  <a:tcPr marL="9525" marR="9525" marT="9525" marB="0" anchor="b"/>
                </a:tc>
                <a:tc>
                  <a:txBody>
                    <a:bodyPr/>
                    <a:lstStyle/>
                    <a:p>
                      <a:pPr algn="r" fontAlgn="b"/>
                      <a:r>
                        <a:rPr lang="en-GB" sz="2000" u="none" strike="noStrike">
                          <a:effectLst/>
                          <a:latin typeface="+mn-lt"/>
                        </a:rPr>
                        <a:t>18,234</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6%</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       359,606 </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5%</a:t>
                      </a:r>
                      <a:endParaRPr lang="en-GB"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4147089618"/>
                  </a:ext>
                </a:extLst>
              </a:tr>
              <a:tr h="502526">
                <a:tc>
                  <a:txBody>
                    <a:bodyPr/>
                    <a:lstStyle/>
                    <a:p>
                      <a:pPr algn="ctr" fontAlgn="ctr"/>
                      <a:endParaRPr lang="en-GB" sz="2000" b="1" i="0" u="none" strike="noStrike">
                        <a:solidFill>
                          <a:srgbClr val="000000"/>
                        </a:solidFill>
                        <a:effectLst/>
                        <a:latin typeface="+mn-lt"/>
                      </a:endParaRPr>
                    </a:p>
                  </a:txBody>
                  <a:tcPr marL="9525" marR="9525" marT="9525" marB="0" anchor="ctr"/>
                </a:tc>
                <a:tc>
                  <a:txBody>
                    <a:bodyPr/>
                    <a:lstStyle/>
                    <a:p>
                      <a:pPr algn="l" fontAlgn="b"/>
                      <a:r>
                        <a:rPr lang="en-GB" sz="2000" u="none" strike="noStrike">
                          <a:effectLst/>
                          <a:latin typeface="+mn-lt"/>
                        </a:rPr>
                        <a:t>60 - 69</a:t>
                      </a:r>
                      <a:endParaRPr lang="en-GB" sz="2000" b="0" i="0" u="none" strike="noStrike">
                        <a:solidFill>
                          <a:srgbClr val="000000"/>
                        </a:solidFill>
                        <a:effectLst/>
                        <a:latin typeface="+mn-lt"/>
                      </a:endParaRPr>
                    </a:p>
                  </a:txBody>
                  <a:tcPr marL="9525" marR="9525" marT="9525" marB="0" anchor="b"/>
                </a:tc>
                <a:tc>
                  <a:txBody>
                    <a:bodyPr/>
                    <a:lstStyle/>
                    <a:p>
                      <a:pPr algn="r" fontAlgn="b"/>
                      <a:r>
                        <a:rPr lang="en-GB" sz="2000" u="none" strike="noStrike">
                          <a:effectLst/>
                          <a:latin typeface="+mn-lt"/>
                        </a:rPr>
                        <a:t>13,492</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5%</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       192,275 </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4%</a:t>
                      </a:r>
                      <a:endParaRPr lang="en-GB"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52543621"/>
                  </a:ext>
                </a:extLst>
              </a:tr>
              <a:tr h="502526">
                <a:tc>
                  <a:txBody>
                    <a:bodyPr/>
                    <a:lstStyle/>
                    <a:p>
                      <a:pPr algn="ctr" fontAlgn="ctr"/>
                      <a:endParaRPr lang="en-GB" sz="2000" b="1" i="0" u="none" strike="noStrike">
                        <a:solidFill>
                          <a:srgbClr val="000000"/>
                        </a:solidFill>
                        <a:effectLst/>
                        <a:latin typeface="+mn-lt"/>
                      </a:endParaRPr>
                    </a:p>
                  </a:txBody>
                  <a:tcPr marL="9525" marR="9525" marT="9525" marB="0" anchor="ctr"/>
                </a:tc>
                <a:tc>
                  <a:txBody>
                    <a:bodyPr/>
                    <a:lstStyle/>
                    <a:p>
                      <a:pPr algn="l" fontAlgn="b"/>
                      <a:r>
                        <a:rPr lang="en-GB" sz="2000" u="none" strike="noStrike">
                          <a:effectLst/>
                          <a:latin typeface="+mn-lt"/>
                        </a:rPr>
                        <a:t>70 - 79</a:t>
                      </a:r>
                      <a:endParaRPr lang="en-GB" sz="2000" b="0" i="0" u="none" strike="noStrike">
                        <a:solidFill>
                          <a:srgbClr val="000000"/>
                        </a:solidFill>
                        <a:effectLst/>
                        <a:latin typeface="+mn-lt"/>
                      </a:endParaRPr>
                    </a:p>
                  </a:txBody>
                  <a:tcPr marL="9525" marR="9525" marT="9525" marB="0" anchor="b"/>
                </a:tc>
                <a:tc>
                  <a:txBody>
                    <a:bodyPr/>
                    <a:lstStyle/>
                    <a:p>
                      <a:pPr algn="r" fontAlgn="b"/>
                      <a:r>
                        <a:rPr lang="en-GB" sz="2000" u="none" strike="noStrike">
                          <a:effectLst/>
                          <a:latin typeface="+mn-lt"/>
                        </a:rPr>
                        <a:t>8,963</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5%</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       117,322 </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3%</a:t>
                      </a:r>
                      <a:endParaRPr lang="en-GB"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330991173"/>
                  </a:ext>
                </a:extLst>
              </a:tr>
              <a:tr h="527652">
                <a:tc>
                  <a:txBody>
                    <a:bodyPr/>
                    <a:lstStyle/>
                    <a:p>
                      <a:pPr algn="ctr" fontAlgn="ctr"/>
                      <a:r>
                        <a:rPr lang="en-GB" sz="2000" u="none" strike="noStrike">
                          <a:effectLst/>
                          <a:latin typeface="+mn-lt"/>
                        </a:rPr>
                        <a:t> </a:t>
                      </a:r>
                      <a:endParaRPr lang="en-GB" sz="2000" b="1" i="0" u="none" strike="noStrike">
                        <a:solidFill>
                          <a:srgbClr val="000000"/>
                        </a:solidFill>
                        <a:effectLst/>
                        <a:latin typeface="+mn-lt"/>
                      </a:endParaRPr>
                    </a:p>
                  </a:txBody>
                  <a:tcPr marL="9525" marR="9525" marT="9525" marB="0" anchor="ctr"/>
                </a:tc>
                <a:tc>
                  <a:txBody>
                    <a:bodyPr/>
                    <a:lstStyle/>
                    <a:p>
                      <a:pPr algn="l" fontAlgn="b"/>
                      <a:r>
                        <a:rPr lang="en-GB" sz="2000" u="none" strike="noStrike">
                          <a:effectLst/>
                          <a:latin typeface="+mn-lt"/>
                        </a:rPr>
                        <a:t>80 and over</a:t>
                      </a:r>
                      <a:endParaRPr lang="en-GB" sz="2000" b="0" i="0" u="none" strike="noStrike">
                        <a:solidFill>
                          <a:srgbClr val="000000"/>
                        </a:solidFill>
                        <a:effectLst/>
                        <a:latin typeface="+mn-lt"/>
                      </a:endParaRPr>
                    </a:p>
                  </a:txBody>
                  <a:tcPr marL="9525" marR="9525" marT="9525" marB="0" anchor="b"/>
                </a:tc>
                <a:tc>
                  <a:txBody>
                    <a:bodyPr/>
                    <a:lstStyle/>
                    <a:p>
                      <a:pPr algn="r" fontAlgn="b"/>
                      <a:r>
                        <a:rPr lang="en-GB" sz="2000" u="none" strike="noStrike">
                          <a:effectLst/>
                          <a:latin typeface="+mn-lt"/>
                        </a:rPr>
                        <a:t>7,750</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7%</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          67,623 </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3%</a:t>
                      </a:r>
                      <a:endParaRPr lang="en-GB"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576380835"/>
                  </a:ext>
                </a:extLst>
              </a:tr>
              <a:tr h="502526">
                <a:tc>
                  <a:txBody>
                    <a:bodyPr/>
                    <a:lstStyle/>
                    <a:p>
                      <a:pPr algn="ctr" fontAlgn="ctr"/>
                      <a:r>
                        <a:rPr lang="en-GB" sz="2000" u="none" strike="noStrike">
                          <a:effectLst/>
                          <a:latin typeface="+mn-lt"/>
                        </a:rPr>
                        <a:t>BAME</a:t>
                      </a:r>
                      <a:endParaRPr lang="en-GB" sz="2000" b="1" i="0" u="none" strike="noStrike">
                        <a:solidFill>
                          <a:srgbClr val="000000"/>
                        </a:solidFill>
                        <a:effectLst/>
                        <a:latin typeface="+mn-lt"/>
                      </a:endParaRPr>
                    </a:p>
                  </a:txBody>
                  <a:tcPr marL="9525" marR="9525" marT="9525" marB="0" anchor="ctr"/>
                </a:tc>
                <a:tc>
                  <a:txBody>
                    <a:bodyPr/>
                    <a:lstStyle/>
                    <a:p>
                      <a:pPr algn="l" fontAlgn="b"/>
                      <a:r>
                        <a:rPr lang="en-GB" sz="2000" u="none" strike="noStrike">
                          <a:effectLst/>
                          <a:latin typeface="+mn-lt"/>
                        </a:rPr>
                        <a:t>50 - 59</a:t>
                      </a:r>
                      <a:endParaRPr lang="en-GB" sz="2000" b="0" i="0" u="none" strike="noStrike">
                        <a:solidFill>
                          <a:srgbClr val="000000"/>
                        </a:solidFill>
                        <a:effectLst/>
                        <a:latin typeface="+mn-lt"/>
                      </a:endParaRPr>
                    </a:p>
                  </a:txBody>
                  <a:tcPr marL="9525" marR="9525" marT="9525" marB="0" anchor="b"/>
                </a:tc>
                <a:tc>
                  <a:txBody>
                    <a:bodyPr/>
                    <a:lstStyle/>
                    <a:p>
                      <a:pPr algn="r" fontAlgn="b"/>
                      <a:r>
                        <a:rPr lang="en-GB" sz="2000" u="none" strike="noStrike">
                          <a:effectLst/>
                          <a:latin typeface="+mn-lt"/>
                        </a:rPr>
                        <a:t>8,371</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20%</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       232,706 </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21%</a:t>
                      </a:r>
                      <a:endParaRPr lang="en-GB"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551709632"/>
                  </a:ext>
                </a:extLst>
              </a:tr>
              <a:tr h="502526">
                <a:tc>
                  <a:txBody>
                    <a:bodyPr/>
                    <a:lstStyle/>
                    <a:p>
                      <a:pPr algn="ctr" fontAlgn="ctr"/>
                      <a:endParaRPr lang="en-GB" sz="2000" b="1" i="0" u="none" strike="noStrike">
                        <a:solidFill>
                          <a:srgbClr val="000000"/>
                        </a:solidFill>
                        <a:effectLst/>
                        <a:latin typeface="+mn-lt"/>
                      </a:endParaRPr>
                    </a:p>
                  </a:txBody>
                  <a:tcPr marL="9525" marR="9525" marT="9525" marB="0" anchor="ctr"/>
                </a:tc>
                <a:tc>
                  <a:txBody>
                    <a:bodyPr/>
                    <a:lstStyle/>
                    <a:p>
                      <a:pPr algn="l" fontAlgn="b"/>
                      <a:r>
                        <a:rPr lang="en-GB" sz="2000" u="none" strike="noStrike">
                          <a:effectLst/>
                          <a:latin typeface="+mn-lt"/>
                        </a:rPr>
                        <a:t>60 - 69</a:t>
                      </a:r>
                      <a:endParaRPr lang="en-GB" sz="2000" b="0" i="0" u="none" strike="noStrike">
                        <a:solidFill>
                          <a:srgbClr val="000000"/>
                        </a:solidFill>
                        <a:effectLst/>
                        <a:latin typeface="+mn-lt"/>
                      </a:endParaRPr>
                    </a:p>
                  </a:txBody>
                  <a:tcPr marL="9525" marR="9525" marT="9525" marB="0" anchor="b"/>
                </a:tc>
                <a:tc>
                  <a:txBody>
                    <a:bodyPr/>
                    <a:lstStyle/>
                    <a:p>
                      <a:pPr algn="r" fontAlgn="b"/>
                      <a:r>
                        <a:rPr lang="en-GB" sz="2000" u="none" strike="noStrike">
                          <a:effectLst/>
                          <a:latin typeface="+mn-lt"/>
                        </a:rPr>
                        <a:t>3,071</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14%</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          90,102 </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15%</a:t>
                      </a:r>
                      <a:endParaRPr lang="en-GB"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558434148"/>
                  </a:ext>
                </a:extLst>
              </a:tr>
              <a:tr h="502526">
                <a:tc>
                  <a:txBody>
                    <a:bodyPr/>
                    <a:lstStyle/>
                    <a:p>
                      <a:pPr algn="ctr" fontAlgn="ctr"/>
                      <a:endParaRPr lang="en-GB" sz="2000" b="1" i="0" u="none" strike="noStrike">
                        <a:solidFill>
                          <a:srgbClr val="000000"/>
                        </a:solidFill>
                        <a:effectLst/>
                        <a:latin typeface="+mn-lt"/>
                      </a:endParaRPr>
                    </a:p>
                  </a:txBody>
                  <a:tcPr marL="9525" marR="9525" marT="9525" marB="0" anchor="ctr"/>
                </a:tc>
                <a:tc>
                  <a:txBody>
                    <a:bodyPr/>
                    <a:lstStyle/>
                    <a:p>
                      <a:pPr algn="l" fontAlgn="b"/>
                      <a:r>
                        <a:rPr lang="en-GB" sz="2000" u="none" strike="noStrike">
                          <a:effectLst/>
                          <a:latin typeface="+mn-lt"/>
                        </a:rPr>
                        <a:t>70 - 79</a:t>
                      </a:r>
                      <a:endParaRPr lang="en-GB" sz="2000" b="0" i="0" u="none" strike="noStrike">
                        <a:solidFill>
                          <a:srgbClr val="000000"/>
                        </a:solidFill>
                        <a:effectLst/>
                        <a:latin typeface="+mn-lt"/>
                      </a:endParaRPr>
                    </a:p>
                  </a:txBody>
                  <a:tcPr marL="9525" marR="9525" marT="9525" marB="0" anchor="b"/>
                </a:tc>
                <a:tc>
                  <a:txBody>
                    <a:bodyPr/>
                    <a:lstStyle/>
                    <a:p>
                      <a:pPr algn="r" fontAlgn="b"/>
                      <a:r>
                        <a:rPr lang="en-GB" sz="2000" u="none" strike="noStrike">
                          <a:effectLst/>
                          <a:latin typeface="+mn-lt"/>
                        </a:rPr>
                        <a:t>1,916</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14%</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          33,210 </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12%</a:t>
                      </a:r>
                      <a:endParaRPr lang="en-GB"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856296084"/>
                  </a:ext>
                </a:extLst>
              </a:tr>
              <a:tr h="502526">
                <a:tc>
                  <a:txBody>
                    <a:bodyPr/>
                    <a:lstStyle/>
                    <a:p>
                      <a:pPr algn="ctr" fontAlgn="ctr"/>
                      <a:endParaRPr lang="en-GB" sz="2000" b="1" i="0" u="none" strike="noStrike">
                        <a:solidFill>
                          <a:srgbClr val="000000"/>
                        </a:solidFill>
                        <a:effectLst/>
                        <a:latin typeface="+mn-lt"/>
                      </a:endParaRPr>
                    </a:p>
                  </a:txBody>
                  <a:tcPr marL="9525" marR="9525" marT="9525" marB="0" anchor="ctr"/>
                </a:tc>
                <a:tc>
                  <a:txBody>
                    <a:bodyPr/>
                    <a:lstStyle/>
                    <a:p>
                      <a:pPr algn="l" fontAlgn="b"/>
                      <a:r>
                        <a:rPr lang="en-GB" sz="2000" u="none" strike="noStrike">
                          <a:effectLst/>
                          <a:latin typeface="+mn-lt"/>
                        </a:rPr>
                        <a:t>80 and over</a:t>
                      </a:r>
                      <a:endParaRPr lang="en-GB" sz="2000" b="0" i="0" u="none" strike="noStrike">
                        <a:solidFill>
                          <a:srgbClr val="000000"/>
                        </a:solidFill>
                        <a:effectLst/>
                        <a:latin typeface="+mn-lt"/>
                      </a:endParaRPr>
                    </a:p>
                  </a:txBody>
                  <a:tcPr marL="9525" marR="9525" marT="9525" marB="0" anchor="b"/>
                </a:tc>
                <a:tc>
                  <a:txBody>
                    <a:bodyPr/>
                    <a:lstStyle/>
                    <a:p>
                      <a:pPr algn="r" fontAlgn="b"/>
                      <a:r>
                        <a:rPr lang="en-GB" sz="2000" u="none" strike="noStrike">
                          <a:effectLst/>
                          <a:latin typeface="+mn-lt"/>
                        </a:rPr>
                        <a:t>710</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13%</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a:effectLst/>
                          <a:latin typeface="+mn-lt"/>
                        </a:rPr>
                        <a:t>          19,099 </a:t>
                      </a:r>
                      <a:endParaRPr lang="en-GB" sz="2000" b="0" i="0" u="none" strike="noStrike">
                        <a:solidFill>
                          <a:srgbClr val="000000"/>
                        </a:solidFill>
                        <a:effectLst/>
                        <a:latin typeface="+mn-lt"/>
                      </a:endParaRPr>
                    </a:p>
                  </a:txBody>
                  <a:tcPr marL="9525" marR="9525" marT="9525" marB="0" anchor="b"/>
                </a:tc>
                <a:tc>
                  <a:txBody>
                    <a:bodyPr/>
                    <a:lstStyle/>
                    <a:p>
                      <a:pPr algn="ctr" fontAlgn="b"/>
                      <a:r>
                        <a:rPr lang="en-GB" sz="2000" u="none" strike="noStrike" dirty="0">
                          <a:effectLst/>
                          <a:latin typeface="+mn-lt"/>
                        </a:rPr>
                        <a:t>12%</a:t>
                      </a:r>
                      <a:endParaRPr lang="en-GB"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945220496"/>
                  </a:ext>
                </a:extLst>
              </a:tr>
            </a:tbl>
          </a:graphicData>
        </a:graphic>
      </p:graphicFrame>
      <p:pic>
        <p:nvPicPr>
          <p:cNvPr id="5" name="Picture 4" descr="Image result for abbeyfield care homes logo"/>
          <p:cNvPicPr/>
          <p:nvPr/>
        </p:nvPicPr>
        <p:blipFill>
          <a:blip r:embed="rId2">
            <a:extLst>
              <a:ext uri="{28A0092B-C50C-407E-A947-70E740481C1C}">
                <a14:useLocalDpi xmlns:a14="http://schemas.microsoft.com/office/drawing/2010/main" val="0"/>
              </a:ext>
            </a:extLst>
          </a:blip>
          <a:srcRect/>
          <a:stretch>
            <a:fillRect/>
          </a:stretch>
        </p:blipFill>
        <p:spPr bwMode="auto">
          <a:xfrm>
            <a:off x="10506074" y="145255"/>
            <a:ext cx="1685926" cy="1533239"/>
          </a:xfrm>
          <a:prstGeom prst="rect">
            <a:avLst/>
          </a:prstGeom>
          <a:noFill/>
          <a:ln>
            <a:noFill/>
          </a:ln>
        </p:spPr>
      </p:pic>
    </p:spTree>
    <p:extLst>
      <p:ext uri="{BB962C8B-B14F-4D97-AF65-F5344CB8AC3E}">
        <p14:creationId xmlns:p14="http://schemas.microsoft.com/office/powerpoint/2010/main" val="2246522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976701" y="129992"/>
            <a:ext cx="8928992" cy="893396"/>
          </a:xfrm>
        </p:spPr>
        <p:txBody>
          <a:bodyPr>
            <a:normAutofit/>
          </a:bodyPr>
          <a:lstStyle/>
          <a:p>
            <a:r>
              <a:rPr lang="en-GB" sz="3600" dirty="0">
                <a:solidFill>
                  <a:srgbClr val="00B0F0"/>
                </a:solidFill>
              </a:rPr>
              <a:t>Housing </a:t>
            </a:r>
            <a:r>
              <a:rPr lang="en-GB" sz="3600" dirty="0" smtClean="0">
                <a:solidFill>
                  <a:srgbClr val="00B0F0"/>
                </a:solidFill>
              </a:rPr>
              <a:t>Deprivation</a:t>
            </a:r>
            <a:endParaRPr lang="en-GB" sz="3600" dirty="0">
              <a:solidFill>
                <a:srgbClr val="00B0F0"/>
              </a:solidFill>
            </a:endParaRPr>
          </a:p>
        </p:txBody>
      </p:sp>
      <p:graphicFrame>
        <p:nvGraphicFramePr>
          <p:cNvPr id="8" name="Table 7">
            <a:extLst>
              <a:ext uri="{FF2B5EF4-FFF2-40B4-BE49-F238E27FC236}">
                <a16:creationId xmlns:a16="http://schemas.microsoft.com/office/drawing/2014/main" id="{273C17B1-A4A9-4475-B2E5-F58DFDADA934}"/>
              </a:ext>
            </a:extLst>
          </p:cNvPr>
          <p:cNvGraphicFramePr>
            <a:graphicFrameLocks noGrp="1"/>
          </p:cNvGraphicFramePr>
          <p:nvPr>
            <p:extLst>
              <p:ext uri="{D42A27DB-BD31-4B8C-83A1-F6EECF244321}">
                <p14:modId xmlns:p14="http://schemas.microsoft.com/office/powerpoint/2010/main" val="1314004507"/>
              </p:ext>
            </p:extLst>
          </p:nvPr>
        </p:nvGraphicFramePr>
        <p:xfrm>
          <a:off x="976701" y="1551010"/>
          <a:ext cx="9388923" cy="4800599"/>
        </p:xfrm>
        <a:graphic>
          <a:graphicData uri="http://schemas.openxmlformats.org/drawingml/2006/table">
            <a:tbl>
              <a:tblPr firstRow="1" firstCol="1" bandRow="1">
                <a:tableStyleId>{93296810-A885-4BE3-A3E7-6D5BEEA58F35}</a:tableStyleId>
              </a:tblPr>
              <a:tblGrid>
                <a:gridCol w="513960">
                  <a:extLst>
                    <a:ext uri="{9D8B030D-6E8A-4147-A177-3AD203B41FA5}">
                      <a16:colId xmlns:a16="http://schemas.microsoft.com/office/drawing/2014/main" val="2587643971"/>
                    </a:ext>
                  </a:extLst>
                </a:gridCol>
                <a:gridCol w="4100531">
                  <a:extLst>
                    <a:ext uri="{9D8B030D-6E8A-4147-A177-3AD203B41FA5}">
                      <a16:colId xmlns:a16="http://schemas.microsoft.com/office/drawing/2014/main" val="926372145"/>
                    </a:ext>
                  </a:extLst>
                </a:gridCol>
                <a:gridCol w="4774432">
                  <a:extLst>
                    <a:ext uri="{9D8B030D-6E8A-4147-A177-3AD203B41FA5}">
                      <a16:colId xmlns:a16="http://schemas.microsoft.com/office/drawing/2014/main" val="2383667094"/>
                    </a:ext>
                  </a:extLst>
                </a:gridCol>
              </a:tblGrid>
              <a:tr h="538478">
                <a:tc>
                  <a:txBody>
                    <a:bodyPr/>
                    <a:lstStyle/>
                    <a:p>
                      <a:pPr algn="ctr">
                        <a:lnSpc>
                          <a:spcPct val="115000"/>
                        </a:lnSpc>
                      </a:pPr>
                      <a:r>
                        <a:rPr lang="en-GB" sz="1800">
                          <a:effectLst/>
                        </a:rPr>
                        <a:t> </a:t>
                      </a:r>
                      <a:endParaRPr lang="en-GB" sz="1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GB" sz="2400" dirty="0">
                          <a:effectLst/>
                        </a:rPr>
                        <a:t>Age</a:t>
                      </a:r>
                      <a:endParaRPr lang="en-GB" sz="24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2400" dirty="0">
                          <a:effectLst/>
                        </a:rPr>
                        <a:t>Housing </a:t>
                      </a:r>
                      <a:r>
                        <a:rPr lang="en-GB" sz="2400" dirty="0" smtClean="0">
                          <a:effectLst/>
                        </a:rPr>
                        <a:t>Deprived</a:t>
                      </a:r>
                      <a:endParaRPr lang="en-GB" sz="24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0088071"/>
                  </a:ext>
                </a:extLst>
              </a:tr>
              <a:tr h="527052">
                <a:tc rowSpan="4">
                  <a:txBody>
                    <a:bodyPr/>
                    <a:lstStyle/>
                    <a:p>
                      <a:pPr algn="ctr">
                        <a:lnSpc>
                          <a:spcPct val="115000"/>
                        </a:lnSpc>
                      </a:pPr>
                      <a:r>
                        <a:rPr lang="en-GB" sz="2000" dirty="0">
                          <a:effectLst/>
                        </a:rPr>
                        <a:t>White British</a:t>
                      </a:r>
                      <a:endParaRPr lang="en-GB" sz="2000" dirty="0">
                        <a:effectLst/>
                        <a:latin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15000"/>
                        </a:lnSpc>
                      </a:pPr>
                      <a:r>
                        <a:rPr lang="en-GB" sz="1800" dirty="0">
                          <a:effectLst/>
                        </a:rPr>
                        <a:t>50-59</a:t>
                      </a:r>
                      <a:endParaRPr lang="en-GB"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1800" dirty="0">
                          <a:effectLst/>
                        </a:rPr>
                        <a:t>18,234 (6%)</a:t>
                      </a:r>
                      <a:endParaRPr lang="en-GB" sz="18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13832841"/>
                  </a:ext>
                </a:extLst>
              </a:tr>
              <a:tr h="527052">
                <a:tc vMerge="1">
                  <a:txBody>
                    <a:bodyPr/>
                    <a:lstStyle/>
                    <a:p>
                      <a:endParaRPr lang="en-GB"/>
                    </a:p>
                  </a:txBody>
                  <a:tcPr/>
                </a:tc>
                <a:tc>
                  <a:txBody>
                    <a:bodyPr/>
                    <a:lstStyle/>
                    <a:p>
                      <a:pPr algn="ctr">
                        <a:lnSpc>
                          <a:spcPct val="115000"/>
                        </a:lnSpc>
                      </a:pPr>
                      <a:r>
                        <a:rPr lang="en-GB" sz="1800" dirty="0">
                          <a:effectLst/>
                        </a:rPr>
                        <a:t>60-69</a:t>
                      </a:r>
                      <a:endParaRPr lang="en-GB"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1800" dirty="0">
                          <a:effectLst/>
                        </a:rPr>
                        <a:t>13,492 (5%)</a:t>
                      </a:r>
                      <a:endParaRPr lang="en-GB" sz="18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01414827"/>
                  </a:ext>
                </a:extLst>
              </a:tr>
              <a:tr h="527052">
                <a:tc vMerge="1">
                  <a:txBody>
                    <a:bodyPr/>
                    <a:lstStyle/>
                    <a:p>
                      <a:endParaRPr lang="en-GB"/>
                    </a:p>
                  </a:txBody>
                  <a:tcPr/>
                </a:tc>
                <a:tc>
                  <a:txBody>
                    <a:bodyPr/>
                    <a:lstStyle/>
                    <a:p>
                      <a:pPr algn="ctr">
                        <a:lnSpc>
                          <a:spcPct val="115000"/>
                        </a:lnSpc>
                      </a:pPr>
                      <a:r>
                        <a:rPr lang="en-GB" sz="1800" dirty="0">
                          <a:effectLst/>
                        </a:rPr>
                        <a:t>70-79</a:t>
                      </a:r>
                      <a:endParaRPr lang="en-GB"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1800" dirty="0">
                          <a:effectLst/>
                        </a:rPr>
                        <a:t>8,963 (5%)</a:t>
                      </a:r>
                      <a:endParaRPr lang="en-GB" sz="18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32614565"/>
                  </a:ext>
                </a:extLst>
              </a:tr>
              <a:tr h="572757">
                <a:tc vMerge="1">
                  <a:txBody>
                    <a:bodyPr/>
                    <a:lstStyle/>
                    <a:p>
                      <a:endParaRPr lang="en-GB"/>
                    </a:p>
                  </a:txBody>
                  <a:tcPr/>
                </a:tc>
                <a:tc>
                  <a:txBody>
                    <a:bodyPr/>
                    <a:lstStyle/>
                    <a:p>
                      <a:pPr algn="ctr">
                        <a:lnSpc>
                          <a:spcPct val="115000"/>
                        </a:lnSpc>
                      </a:pPr>
                      <a:r>
                        <a:rPr lang="en-GB" sz="1800" dirty="0">
                          <a:effectLst/>
                        </a:rPr>
                        <a:t>80 or over</a:t>
                      </a:r>
                      <a:endParaRPr lang="en-GB"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1800" b="1" dirty="0">
                          <a:effectLst/>
                        </a:rPr>
                        <a:t>7,750 (7%)</a:t>
                      </a:r>
                      <a:endParaRPr lang="en-GB" sz="1800" b="1"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76106368"/>
                  </a:ext>
                </a:extLst>
              </a:tr>
              <a:tr h="527052">
                <a:tc rowSpan="4">
                  <a:txBody>
                    <a:bodyPr/>
                    <a:lstStyle/>
                    <a:p>
                      <a:pPr algn="ctr">
                        <a:lnSpc>
                          <a:spcPct val="115000"/>
                        </a:lnSpc>
                      </a:pPr>
                      <a:r>
                        <a:rPr lang="en-GB" sz="2000" dirty="0" smtClean="0">
                          <a:effectLst/>
                        </a:rPr>
                        <a:t>BAME</a:t>
                      </a:r>
                      <a:endParaRPr lang="en-GB" sz="2000" dirty="0">
                        <a:effectLst/>
                        <a:latin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15000"/>
                        </a:lnSpc>
                      </a:pPr>
                      <a:r>
                        <a:rPr lang="en-GB" sz="1800" dirty="0">
                          <a:effectLst/>
                        </a:rPr>
                        <a:t>50-59</a:t>
                      </a:r>
                      <a:endParaRPr lang="en-GB"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1800" dirty="0">
                          <a:effectLst/>
                        </a:rPr>
                        <a:t>8,371 (20%)</a:t>
                      </a:r>
                      <a:endParaRPr lang="en-GB" sz="18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2238545"/>
                  </a:ext>
                </a:extLst>
              </a:tr>
              <a:tr h="527052">
                <a:tc vMerge="1">
                  <a:txBody>
                    <a:bodyPr/>
                    <a:lstStyle/>
                    <a:p>
                      <a:endParaRPr lang="en-GB"/>
                    </a:p>
                  </a:txBody>
                  <a:tcPr/>
                </a:tc>
                <a:tc>
                  <a:txBody>
                    <a:bodyPr/>
                    <a:lstStyle/>
                    <a:p>
                      <a:pPr algn="ctr">
                        <a:lnSpc>
                          <a:spcPct val="115000"/>
                        </a:lnSpc>
                      </a:pPr>
                      <a:r>
                        <a:rPr lang="en-GB" sz="1800" dirty="0">
                          <a:effectLst/>
                        </a:rPr>
                        <a:t>60-69</a:t>
                      </a:r>
                      <a:endParaRPr lang="en-GB"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1800" dirty="0">
                          <a:effectLst/>
                        </a:rPr>
                        <a:t>3,071 (14%)</a:t>
                      </a:r>
                      <a:endParaRPr lang="en-GB" sz="18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89127380"/>
                  </a:ext>
                </a:extLst>
              </a:tr>
              <a:tr h="527052">
                <a:tc vMerge="1">
                  <a:txBody>
                    <a:bodyPr/>
                    <a:lstStyle/>
                    <a:p>
                      <a:endParaRPr lang="en-GB"/>
                    </a:p>
                  </a:txBody>
                  <a:tcPr/>
                </a:tc>
                <a:tc>
                  <a:txBody>
                    <a:bodyPr/>
                    <a:lstStyle/>
                    <a:p>
                      <a:pPr algn="ctr">
                        <a:lnSpc>
                          <a:spcPct val="115000"/>
                        </a:lnSpc>
                      </a:pPr>
                      <a:r>
                        <a:rPr lang="en-GB" sz="1800" dirty="0">
                          <a:effectLst/>
                        </a:rPr>
                        <a:t>70-79</a:t>
                      </a:r>
                      <a:endParaRPr lang="en-GB"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1800" dirty="0">
                          <a:effectLst/>
                        </a:rPr>
                        <a:t>1,916 (14%)</a:t>
                      </a:r>
                      <a:endParaRPr lang="en-GB" sz="18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86008180"/>
                  </a:ext>
                </a:extLst>
              </a:tr>
              <a:tr h="527052">
                <a:tc vMerge="1">
                  <a:txBody>
                    <a:bodyPr/>
                    <a:lstStyle/>
                    <a:p>
                      <a:endParaRPr lang="en-GB"/>
                    </a:p>
                  </a:txBody>
                  <a:tcPr/>
                </a:tc>
                <a:tc>
                  <a:txBody>
                    <a:bodyPr/>
                    <a:lstStyle/>
                    <a:p>
                      <a:pPr algn="ctr">
                        <a:lnSpc>
                          <a:spcPct val="115000"/>
                        </a:lnSpc>
                      </a:pPr>
                      <a:r>
                        <a:rPr lang="en-GB" sz="1800" dirty="0">
                          <a:effectLst/>
                        </a:rPr>
                        <a:t>80 or over</a:t>
                      </a:r>
                      <a:endParaRPr lang="en-GB"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1800" b="1" dirty="0">
                          <a:effectLst/>
                        </a:rPr>
                        <a:t>710 (13%</a:t>
                      </a:r>
                      <a:r>
                        <a:rPr lang="en-GB" sz="1800" dirty="0">
                          <a:effectLst/>
                        </a:rPr>
                        <a:t>)</a:t>
                      </a:r>
                      <a:endParaRPr lang="en-GB" sz="18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71606624"/>
                  </a:ext>
                </a:extLst>
              </a:tr>
            </a:tbl>
          </a:graphicData>
        </a:graphic>
      </p:graphicFrame>
      <p:sp>
        <p:nvSpPr>
          <p:cNvPr id="9" name="TextBox 8"/>
          <p:cNvSpPr txBox="1"/>
          <p:nvPr/>
        </p:nvSpPr>
        <p:spPr>
          <a:xfrm>
            <a:off x="2769450" y="6611779"/>
            <a:ext cx="6984775" cy="2462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sz="1000" dirty="0">
                <a:solidFill>
                  <a:prstClr val="black"/>
                </a:solidFill>
                <a:latin typeface="Calibri"/>
              </a:rPr>
              <a:t>Noronha (2019), Housing and the older ethnic minority population in England, Race Equality Foundation</a:t>
            </a:r>
          </a:p>
        </p:txBody>
      </p:sp>
      <p:pic>
        <p:nvPicPr>
          <p:cNvPr id="6" name="Picture 5" descr="Image result for abbeyfield care homes logo"/>
          <p:cNvPicPr/>
          <p:nvPr/>
        </p:nvPicPr>
        <p:blipFill>
          <a:blip r:embed="rId2">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spTree>
    <p:extLst>
      <p:ext uri="{BB962C8B-B14F-4D97-AF65-F5344CB8AC3E}">
        <p14:creationId xmlns:p14="http://schemas.microsoft.com/office/powerpoint/2010/main" val="326709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303">
            <a:extLst>
              <a:ext uri="{FF2B5EF4-FFF2-40B4-BE49-F238E27FC236}">
                <a16:creationId xmlns:a16="http://schemas.microsoft.com/office/drawing/2014/main" id="{97521C21-8A57-4200-B044-EA3905496C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648" t="16544" r="6935" b="16064"/>
          <a:stretch>
            <a:fillRect/>
          </a:stretch>
        </p:blipFill>
        <p:spPr bwMode="auto">
          <a:xfrm>
            <a:off x="5954372" y="1498546"/>
            <a:ext cx="4291618" cy="473453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815436" y="154256"/>
            <a:ext cx="8928992" cy="893396"/>
          </a:xfrm>
        </p:spPr>
        <p:txBody>
          <a:bodyPr>
            <a:normAutofit/>
          </a:bodyPr>
          <a:lstStyle/>
          <a:p>
            <a:r>
              <a:rPr lang="en-GB" sz="3600" dirty="0">
                <a:solidFill>
                  <a:srgbClr val="00B0F0"/>
                </a:solidFill>
              </a:rPr>
              <a:t>Concentrated in urban areas …</a:t>
            </a:r>
          </a:p>
        </p:txBody>
      </p:sp>
      <p:pic>
        <p:nvPicPr>
          <p:cNvPr id="4098" name="Picture 301">
            <a:extLst>
              <a:ext uri="{FF2B5EF4-FFF2-40B4-BE49-F238E27FC236}">
                <a16:creationId xmlns:a16="http://schemas.microsoft.com/office/drawing/2014/main" id="{9B54BA2E-1A7D-4089-8668-C0FB63CBE0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779" t="16354" r="6670" b="16629"/>
          <a:stretch>
            <a:fillRect/>
          </a:stretch>
        </p:blipFill>
        <p:spPr bwMode="auto">
          <a:xfrm>
            <a:off x="1287415" y="1316639"/>
            <a:ext cx="4412183" cy="4831516"/>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302">
            <a:extLst>
              <a:ext uri="{FF2B5EF4-FFF2-40B4-BE49-F238E27FC236}">
                <a16:creationId xmlns:a16="http://schemas.microsoft.com/office/drawing/2014/main" id="{A507313B-F87A-4558-B22A-BFC070916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452" t="30963" r="49878" b="45401"/>
          <a:stretch>
            <a:fillRect/>
          </a:stretch>
        </p:blipFill>
        <p:spPr bwMode="auto">
          <a:xfrm>
            <a:off x="622690" y="3200477"/>
            <a:ext cx="2099582" cy="12888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E33B4E0-AF9E-4BD4-8DEC-30BA58BE04C1}"/>
              </a:ext>
            </a:extLst>
          </p:cNvPr>
          <p:cNvSpPr>
            <a:spLocks noChangeArrowheads="1"/>
          </p:cNvSpPr>
          <p:nvPr/>
        </p:nvSpPr>
        <p:spPr bwMode="auto">
          <a:xfrm>
            <a:off x="1672481" y="178402"/>
            <a:ext cx="188652" cy="39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endParaRPr lang="en-GB">
              <a:solidFill>
                <a:prstClr val="black"/>
              </a:solidFill>
              <a:latin typeface="Calibri"/>
            </a:endParaRPr>
          </a:p>
        </p:txBody>
      </p:sp>
      <p:sp>
        <p:nvSpPr>
          <p:cNvPr id="8" name="Rectangle 4">
            <a:extLst>
              <a:ext uri="{FF2B5EF4-FFF2-40B4-BE49-F238E27FC236}">
                <a16:creationId xmlns:a16="http://schemas.microsoft.com/office/drawing/2014/main" id="{EBCFF1F7-9260-4E63-9DAA-6777BDF9EFB9}"/>
              </a:ext>
            </a:extLst>
          </p:cNvPr>
          <p:cNvSpPr>
            <a:spLocks noChangeArrowheads="1"/>
          </p:cNvSpPr>
          <p:nvPr/>
        </p:nvSpPr>
        <p:spPr bwMode="auto">
          <a:xfrm>
            <a:off x="1672481" y="313716"/>
            <a:ext cx="188652" cy="57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eaLnBrk="0" fontAlgn="base" hangingPunct="0">
              <a:spcBef>
                <a:spcPct val="0"/>
              </a:spcBef>
              <a:spcAft>
                <a:spcPct val="0"/>
              </a:spcAft>
            </a:pPr>
            <a:r>
              <a:rPr lang="en-GB" altLang="en-US" sz="1100" b="1">
                <a:solidFill>
                  <a:srgbClr val="E36C0A"/>
                </a:solidFill>
                <a:latin typeface="Cambria" panose="02040503050406030204" pitchFamily="18" charset="0"/>
                <a:ea typeface="SimSun" panose="02010600030101010101" pitchFamily="2" charset="-122"/>
                <a:cs typeface="Times New Roman" panose="02020603050405020304" pitchFamily="18" charset="0"/>
              </a:rPr>
              <a:t/>
            </a:r>
            <a:br>
              <a:rPr lang="en-GB" altLang="en-US" sz="1100" b="1">
                <a:solidFill>
                  <a:srgbClr val="E36C0A"/>
                </a:solidFill>
                <a:latin typeface="Cambria" panose="02040503050406030204" pitchFamily="18" charset="0"/>
                <a:ea typeface="SimSun" panose="02010600030101010101" pitchFamily="2" charset="-122"/>
                <a:cs typeface="Times New Roman" panose="02020603050405020304" pitchFamily="18" charset="0"/>
              </a:rPr>
            </a:br>
            <a:endParaRPr lang="en-GB" altLang="en-US">
              <a:solidFill>
                <a:prstClr val="black"/>
              </a:solidFill>
              <a:latin typeface="Arial" panose="020B0604020202020204" pitchFamily="34" charset="0"/>
            </a:endParaRPr>
          </a:p>
        </p:txBody>
      </p:sp>
      <p:sp>
        <p:nvSpPr>
          <p:cNvPr id="14" name="Rectangle 5">
            <a:extLst>
              <a:ext uri="{FF2B5EF4-FFF2-40B4-BE49-F238E27FC236}">
                <a16:creationId xmlns:a16="http://schemas.microsoft.com/office/drawing/2014/main" id="{3DADD45C-E1C2-4928-92B0-0CC6BC09458E}"/>
              </a:ext>
            </a:extLst>
          </p:cNvPr>
          <p:cNvSpPr>
            <a:spLocks noChangeArrowheads="1"/>
          </p:cNvSpPr>
          <p:nvPr/>
        </p:nvSpPr>
        <p:spPr bwMode="auto">
          <a:xfrm>
            <a:off x="867749" y="1231713"/>
            <a:ext cx="4412183"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rPr>
              <a:t>Standardised comparison of White British over 50s by LAs</a:t>
            </a:r>
          </a:p>
          <a:p>
            <a:pPr eaLnBrk="0" fontAlgn="base" hangingPunct="0">
              <a:spcBef>
                <a:spcPct val="0"/>
              </a:spcBef>
              <a:spcAft>
                <a:spcPct val="0"/>
              </a:spcAft>
            </a:pPr>
            <a:endPar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Source</a:t>
            </a:r>
            <a:r>
              <a:rPr lang="en-GB" alt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standard 2011 census table LC2109EW (ONS, 2013) </a:t>
            </a:r>
            <a:endParaRPr lang="en-GB" altLang="en-US" dirty="0">
              <a:solidFill>
                <a:prstClr val="black"/>
              </a:solidFill>
              <a:latin typeface="Arial" panose="020B0604020202020204" pitchFamily="34" charset="0"/>
            </a:endParaRPr>
          </a:p>
        </p:txBody>
      </p:sp>
      <p:pic>
        <p:nvPicPr>
          <p:cNvPr id="4103" name="Picture 304">
            <a:extLst>
              <a:ext uri="{FF2B5EF4-FFF2-40B4-BE49-F238E27FC236}">
                <a16:creationId xmlns:a16="http://schemas.microsoft.com/office/drawing/2014/main" id="{E1CC4B0C-C8D6-4B76-8C51-F666A7CE64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0444" t="27654" r="39641" b="33110"/>
          <a:stretch>
            <a:fillRect/>
          </a:stretch>
        </p:blipFill>
        <p:spPr bwMode="auto">
          <a:xfrm>
            <a:off x="5806246" y="1865601"/>
            <a:ext cx="1604019" cy="118317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a:extLst>
              <a:ext uri="{FF2B5EF4-FFF2-40B4-BE49-F238E27FC236}">
                <a16:creationId xmlns:a16="http://schemas.microsoft.com/office/drawing/2014/main" id="{465FAD8B-7FD3-443A-B566-5CEDA6BEB642}"/>
              </a:ext>
            </a:extLst>
          </p:cNvPr>
          <p:cNvSpPr>
            <a:spLocks noChangeArrowheads="1"/>
          </p:cNvSpPr>
          <p:nvPr/>
        </p:nvSpPr>
        <p:spPr bwMode="auto">
          <a:xfrm>
            <a:off x="6190784" y="504753"/>
            <a:ext cx="188652" cy="39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endParaRPr lang="en-GB">
              <a:solidFill>
                <a:prstClr val="black"/>
              </a:solidFill>
              <a:latin typeface="Calibri"/>
            </a:endParaRPr>
          </a:p>
        </p:txBody>
      </p:sp>
      <p:sp>
        <p:nvSpPr>
          <p:cNvPr id="16" name="Rectangle 9">
            <a:extLst>
              <a:ext uri="{FF2B5EF4-FFF2-40B4-BE49-F238E27FC236}">
                <a16:creationId xmlns:a16="http://schemas.microsoft.com/office/drawing/2014/main" id="{BD64855B-F627-4271-8580-97C7D06CFDE1}"/>
              </a:ext>
            </a:extLst>
          </p:cNvPr>
          <p:cNvSpPr>
            <a:spLocks noChangeArrowheads="1"/>
          </p:cNvSpPr>
          <p:nvPr/>
        </p:nvSpPr>
        <p:spPr bwMode="auto">
          <a:xfrm>
            <a:off x="5847724" y="1026569"/>
            <a:ext cx="4375935" cy="52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algn="just" eaLnBrk="0" fontAlgn="base" hangingPunct="0">
              <a:spcBef>
                <a:spcPct val="0"/>
              </a:spcBef>
              <a:spcAft>
                <a:spcPct val="0"/>
              </a:spcAft>
            </a:pPr>
            <a:r>
              <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rPr>
              <a:t/>
            </a:r>
            <a:br>
              <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rPr>
            </a:br>
            <a:r>
              <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rPr>
              <a:t>Standardised comparison of BAME over 50s by LAs</a:t>
            </a:r>
          </a:p>
          <a:p>
            <a:pPr eaLnBrk="0" fontAlgn="base" hangingPunct="0">
              <a:spcBef>
                <a:spcPct val="0"/>
              </a:spcBef>
              <a:spcAft>
                <a:spcPct val="0"/>
              </a:spcAft>
            </a:pPr>
            <a:endPar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endParaRPr>
          </a:p>
          <a:p>
            <a:pPr eaLnBrk="0" fontAlgn="base" hangingPunct="0">
              <a:spcBef>
                <a:spcPct val="0"/>
              </a:spcBef>
              <a:spcAft>
                <a:spcPct val="0"/>
              </a:spcAft>
            </a:pPr>
            <a:endPar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endParaRPr>
          </a:p>
          <a:p>
            <a:pPr eaLnBrk="0" fontAlgn="base" hangingPunct="0">
              <a:spcBef>
                <a:spcPct val="0"/>
              </a:spcBef>
              <a:spcAft>
                <a:spcPct val="0"/>
              </a:spcAft>
            </a:pPr>
            <a:endPar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endParaRPr>
          </a:p>
          <a:p>
            <a:pPr eaLnBrk="0" fontAlgn="base" hangingPunct="0">
              <a:spcBef>
                <a:spcPct val="0"/>
              </a:spcBef>
              <a:spcAft>
                <a:spcPct val="0"/>
              </a:spcAft>
            </a:pPr>
            <a:endPar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Source</a:t>
            </a:r>
            <a:r>
              <a:rPr lang="en-GB" alt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standard 2011 census table LC2109EW (ONS, 2013) </a:t>
            </a:r>
            <a:endParaRPr lang="en-GB" altLang="en-US" dirty="0">
              <a:solidFill>
                <a:prstClr val="black"/>
              </a:solidFill>
              <a:latin typeface="Arial" panose="020B0604020202020204" pitchFamily="34" charset="0"/>
            </a:endParaRPr>
          </a:p>
        </p:txBody>
      </p:sp>
      <p:sp>
        <p:nvSpPr>
          <p:cNvPr id="18" name="TextBox 17"/>
          <p:cNvSpPr txBox="1"/>
          <p:nvPr/>
        </p:nvSpPr>
        <p:spPr>
          <a:xfrm>
            <a:off x="1861133" y="6590616"/>
            <a:ext cx="7133028" cy="2462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1000" dirty="0">
                <a:solidFill>
                  <a:prstClr val="black"/>
                </a:solidFill>
                <a:latin typeface="Calibri"/>
              </a:rPr>
              <a:t>Noronha (2019), Housing and the older ethnic minority population in England, Race Equality Foundation</a:t>
            </a:r>
          </a:p>
        </p:txBody>
      </p:sp>
      <p:pic>
        <p:nvPicPr>
          <p:cNvPr id="17" name="Picture 16" descr="Image result for abbeyfield care homes logo"/>
          <p:cNvPicPr/>
          <p:nvPr/>
        </p:nvPicPr>
        <p:blipFill>
          <a:blip r:embed="rId6">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spTree>
    <p:extLst>
      <p:ext uri="{BB962C8B-B14F-4D97-AF65-F5344CB8AC3E}">
        <p14:creationId xmlns:p14="http://schemas.microsoft.com/office/powerpoint/2010/main" val="85998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9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9777413" cy="768350"/>
          </a:xfrm>
        </p:spPr>
        <p:txBody>
          <a:bodyPr>
            <a:noAutofit/>
          </a:bodyPr>
          <a:lstStyle/>
          <a:p>
            <a:r>
              <a:rPr lang="en-GB" sz="3600" dirty="0" smtClean="0">
                <a:solidFill>
                  <a:srgbClr val="00B0F0"/>
                </a:solidFill>
              </a:rPr>
              <a:t>Age structure of the population, 2021, LAs in England &amp; Wales</a:t>
            </a:r>
            <a:endParaRPr lang="en-GB" sz="3600" dirty="0"/>
          </a:p>
        </p:txBody>
      </p:sp>
      <p:pic>
        <p:nvPicPr>
          <p:cNvPr id="5" name="Picture 4" descr="Image result for abbeyfield care homes logo"/>
          <p:cNvPicPr/>
          <p:nvPr/>
        </p:nvPicPr>
        <p:blipFill>
          <a:blip r:embed="rId2">
            <a:extLst>
              <a:ext uri="{28A0092B-C50C-407E-A947-70E740481C1C}">
                <a14:useLocalDpi xmlns:a14="http://schemas.microsoft.com/office/drawing/2010/main" val="0"/>
              </a:ext>
            </a:extLst>
          </a:blip>
          <a:srcRect/>
          <a:stretch>
            <a:fillRect/>
          </a:stretch>
        </p:blipFill>
        <p:spPr bwMode="auto">
          <a:xfrm>
            <a:off x="10506074" y="145255"/>
            <a:ext cx="1685926" cy="1533239"/>
          </a:xfrm>
          <a:prstGeom prst="rect">
            <a:avLst/>
          </a:prstGeom>
          <a:noFill/>
          <a:ln>
            <a:noFill/>
          </a:ln>
        </p:spPr>
      </p:pic>
      <p:pic>
        <p:nvPicPr>
          <p:cNvPr id="6" name="Picture 5"/>
          <p:cNvPicPr>
            <a:picLocks noChangeAspect="1"/>
          </p:cNvPicPr>
          <p:nvPr/>
        </p:nvPicPr>
        <p:blipFill rotWithShape="1">
          <a:blip r:embed="rId3"/>
          <a:srcRect l="4622" t="10751" r="4678"/>
          <a:stretch/>
        </p:blipFill>
        <p:spPr>
          <a:xfrm>
            <a:off x="457201" y="1571626"/>
            <a:ext cx="10458450" cy="4943475"/>
          </a:xfrm>
          <a:prstGeom prst="rect">
            <a:avLst/>
          </a:prstGeom>
        </p:spPr>
      </p:pic>
    </p:spTree>
    <p:extLst>
      <p:ext uri="{BB962C8B-B14F-4D97-AF65-F5344CB8AC3E}">
        <p14:creationId xmlns:p14="http://schemas.microsoft.com/office/powerpoint/2010/main" val="1162044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57225" y="2062075"/>
            <a:ext cx="10672763" cy="3895812"/>
          </a:xfrm>
        </p:spPr>
        <p:txBody>
          <a:bodyPr>
            <a:noAutofit/>
          </a:bodyPr>
          <a:lstStyle/>
          <a:p>
            <a:pPr algn="just"/>
            <a:r>
              <a:rPr lang="en-GB" sz="2200" dirty="0">
                <a:solidFill>
                  <a:srgbClr val="00B050"/>
                </a:solidFill>
              </a:rPr>
              <a:t>“</a:t>
            </a:r>
            <a:r>
              <a:rPr lang="en-GB" sz="2200" i="1" dirty="0">
                <a:solidFill>
                  <a:srgbClr val="00B050"/>
                </a:solidFill>
              </a:rPr>
              <a:t>We noted the growing numbers of older people in BAME communities. We believe the old assumption that people from BAME groups look after their older parents / grandparents at home is an oversimplification, it can no longer be expected that extended families will take on the sole responsibility for their relatives with dementia as they themselves grapple with the </a:t>
            </a:r>
            <a:r>
              <a:rPr lang="en-GB" sz="2200" i="1" dirty="0" smtClean="0">
                <a:solidFill>
                  <a:srgbClr val="00B050"/>
                </a:solidFill>
              </a:rPr>
              <a:t>demands of </a:t>
            </a:r>
            <a:r>
              <a:rPr lang="en-GB" sz="2200" i="1" dirty="0">
                <a:solidFill>
                  <a:srgbClr val="00B050"/>
                </a:solidFill>
              </a:rPr>
              <a:t>contemporary modern life</a:t>
            </a:r>
            <a:r>
              <a:rPr lang="en-GB" sz="2000" i="1" dirty="0" smtClean="0">
                <a:solidFill>
                  <a:srgbClr val="00B050"/>
                </a:solidFill>
              </a:rPr>
              <a:t>. </a:t>
            </a:r>
            <a:br>
              <a:rPr lang="en-GB" sz="2000" i="1" dirty="0" smtClean="0">
                <a:solidFill>
                  <a:srgbClr val="00B050"/>
                </a:solidFill>
              </a:rPr>
            </a:br>
            <a:r>
              <a:rPr lang="en-GB" sz="2000" i="1" dirty="0">
                <a:solidFill>
                  <a:srgbClr val="00B050"/>
                </a:solidFill>
              </a:rPr>
              <a:t/>
            </a:r>
            <a:br>
              <a:rPr lang="en-GB" sz="2000" i="1" dirty="0">
                <a:solidFill>
                  <a:srgbClr val="00B050"/>
                </a:solidFill>
              </a:rPr>
            </a:br>
            <a:r>
              <a:rPr lang="en-GB" sz="2000" i="1" dirty="0">
                <a:solidFill>
                  <a:srgbClr val="00B050"/>
                </a:solidFill>
              </a:rPr>
              <a:t> </a:t>
            </a:r>
            <a:r>
              <a:rPr lang="en-GB" sz="2800" i="1" dirty="0">
                <a:solidFill>
                  <a:srgbClr val="00B050"/>
                </a:solidFill>
              </a:rPr>
              <a:t/>
            </a:r>
            <a:br>
              <a:rPr lang="en-GB" sz="2800" i="1" dirty="0">
                <a:solidFill>
                  <a:srgbClr val="00B050"/>
                </a:solidFill>
              </a:rPr>
            </a:br>
            <a:r>
              <a:rPr lang="en-GB" sz="2600" b="1" dirty="0"/>
              <a:t/>
            </a:r>
            <a:br>
              <a:rPr lang="en-GB" sz="2600" b="1" dirty="0"/>
            </a:br>
            <a:r>
              <a:rPr lang="en-GB" sz="2600" dirty="0"/>
              <a:t/>
            </a:r>
            <a:br>
              <a:rPr lang="en-GB" sz="2600" dirty="0"/>
            </a:br>
            <a:r>
              <a:rPr lang="en-GB" sz="2800" b="1" dirty="0"/>
              <a:t/>
            </a:r>
            <a:br>
              <a:rPr lang="en-GB" sz="2800" b="1" dirty="0"/>
            </a:br>
            <a:endParaRPr lang="en-GB" sz="2800" dirty="0"/>
          </a:p>
        </p:txBody>
      </p:sp>
      <p:sp>
        <p:nvSpPr>
          <p:cNvPr id="9" name="Subtitle 8"/>
          <p:cNvSpPr>
            <a:spLocks noGrp="1"/>
          </p:cNvSpPr>
          <p:nvPr>
            <p:ph type="subTitle" idx="1"/>
          </p:nvPr>
        </p:nvSpPr>
        <p:spPr>
          <a:xfrm>
            <a:off x="657225" y="4408438"/>
            <a:ext cx="10515600" cy="1993776"/>
          </a:xfrm>
        </p:spPr>
        <p:txBody>
          <a:bodyPr>
            <a:normAutofit/>
          </a:bodyPr>
          <a:lstStyle/>
          <a:p>
            <a:pPr algn="just"/>
            <a:r>
              <a:rPr lang="en-GB" sz="2200" i="1" dirty="0">
                <a:solidFill>
                  <a:srgbClr val="00B050"/>
                </a:solidFill>
              </a:rPr>
              <a:t>“We urge local authorities to identify clearly the requirements for older people's housing that include those from minority communities and, through planning powers in collaboration with adult social care and housing services, seek to ensure these needs are met in a culturally and sensitive manner to avoid complete isolation.”</a:t>
            </a:r>
            <a:endParaRPr lang="en-GB" sz="2200" dirty="0">
              <a:solidFill>
                <a:srgbClr val="00B050"/>
              </a:solidFill>
            </a:endParaRPr>
          </a:p>
        </p:txBody>
      </p:sp>
      <p:pic>
        <p:nvPicPr>
          <p:cNvPr id="13" name="Picture 12" descr="Image result for abbeyfield care homes logo"/>
          <p:cNvPicPr/>
          <p:nvPr/>
        </p:nvPicPr>
        <p:blipFill>
          <a:blip r:embed="rId2">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sp>
        <p:nvSpPr>
          <p:cNvPr id="3" name="TextBox 2"/>
          <p:cNvSpPr txBox="1"/>
          <p:nvPr/>
        </p:nvSpPr>
        <p:spPr>
          <a:xfrm>
            <a:off x="800100" y="288729"/>
            <a:ext cx="9458325" cy="1200329"/>
          </a:xfrm>
          <a:prstGeom prst="rect">
            <a:avLst/>
          </a:prstGeom>
          <a:noFill/>
        </p:spPr>
        <p:txBody>
          <a:bodyPr wrap="square" rtlCol="0">
            <a:spAutoFit/>
          </a:bodyPr>
          <a:lstStyle/>
          <a:p>
            <a:pPr algn="ctr"/>
            <a:r>
              <a:rPr lang="en-GB" sz="3600" dirty="0" smtClean="0">
                <a:solidFill>
                  <a:srgbClr val="00B0F0"/>
                </a:solidFill>
              </a:rPr>
              <a:t>Quote From Lord Richard Best As Part Of Housing &amp; Dementia APPG Report ‘Are we Ready’</a:t>
            </a:r>
            <a:endParaRPr lang="en-GB" sz="3600" dirty="0">
              <a:solidFill>
                <a:srgbClr val="00B0F0"/>
              </a:solidFill>
            </a:endParaRPr>
          </a:p>
        </p:txBody>
      </p:sp>
    </p:spTree>
    <p:extLst>
      <p:ext uri="{BB962C8B-B14F-4D97-AF65-F5344CB8AC3E}">
        <p14:creationId xmlns:p14="http://schemas.microsoft.com/office/powerpoint/2010/main" val="2375630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71500" y="1551011"/>
            <a:ext cx="10144125" cy="4835502"/>
          </a:xfrm>
        </p:spPr>
        <p:txBody>
          <a:bodyPr/>
          <a:lstStyle/>
          <a:p>
            <a:pPr algn="just">
              <a:defRPr/>
            </a:pPr>
            <a:r>
              <a:rPr lang="en-GB" sz="2400" dirty="0" smtClean="0">
                <a:solidFill>
                  <a:schemeClr val="accent4"/>
                </a:solidFill>
              </a:rPr>
              <a:t>Final Thoughts:</a:t>
            </a:r>
          </a:p>
          <a:p>
            <a:pPr marL="342900" indent="-342900" algn="just">
              <a:buFont typeface="Arial" panose="020B0604020202020204" pitchFamily="34" charset="0"/>
              <a:buChar char="•"/>
              <a:defRPr/>
            </a:pPr>
            <a:r>
              <a:rPr lang="en-GB" sz="2400" dirty="0" smtClean="0">
                <a:solidFill>
                  <a:schemeClr val="accent4"/>
                </a:solidFill>
              </a:rPr>
              <a:t>Having </a:t>
            </a:r>
            <a:r>
              <a:rPr lang="en-GB" sz="2400" dirty="0">
                <a:solidFill>
                  <a:schemeClr val="accent4"/>
                </a:solidFill>
              </a:rPr>
              <a:t>a clear </a:t>
            </a:r>
            <a:r>
              <a:rPr lang="en-GB" sz="2400" dirty="0" smtClean="0">
                <a:solidFill>
                  <a:schemeClr val="accent4"/>
                </a:solidFill>
              </a:rPr>
              <a:t>national focus for older people </a:t>
            </a:r>
            <a:r>
              <a:rPr lang="en-GB" sz="2400" dirty="0">
                <a:solidFill>
                  <a:schemeClr val="accent4"/>
                </a:solidFill>
              </a:rPr>
              <a:t>promoting awareness and changing attitudes to later life</a:t>
            </a:r>
          </a:p>
          <a:p>
            <a:pPr marL="342900" indent="-342900" algn="just">
              <a:buFont typeface="Arial" panose="020B0604020202020204" pitchFamily="34" charset="0"/>
              <a:buChar char="•"/>
              <a:defRPr/>
            </a:pPr>
            <a:r>
              <a:rPr lang="en-GB" sz="2400" dirty="0">
                <a:solidFill>
                  <a:schemeClr val="accent4"/>
                </a:solidFill>
              </a:rPr>
              <a:t>Planning for an ageing </a:t>
            </a:r>
            <a:r>
              <a:rPr lang="en-GB" sz="2400" dirty="0" smtClean="0">
                <a:solidFill>
                  <a:schemeClr val="accent4"/>
                </a:solidFill>
              </a:rPr>
              <a:t>population in existing outdated sheltered schemes as well as in new provision</a:t>
            </a:r>
            <a:endParaRPr lang="en-GB" sz="2400" dirty="0">
              <a:solidFill>
                <a:schemeClr val="accent4"/>
              </a:solidFill>
            </a:endParaRPr>
          </a:p>
          <a:p>
            <a:pPr marL="342900" indent="-342900" algn="just">
              <a:buFont typeface="Arial" panose="020B0604020202020204" pitchFamily="34" charset="0"/>
              <a:buChar char="•"/>
              <a:defRPr/>
            </a:pPr>
            <a:r>
              <a:rPr lang="en-GB" sz="2400" dirty="0">
                <a:solidFill>
                  <a:schemeClr val="accent4"/>
                </a:solidFill>
              </a:rPr>
              <a:t>Delivering and enabling new housing for older people across the public and private </a:t>
            </a:r>
            <a:r>
              <a:rPr lang="en-GB" sz="2400" dirty="0" smtClean="0">
                <a:solidFill>
                  <a:schemeClr val="accent4"/>
                </a:solidFill>
              </a:rPr>
              <a:t>sectors and for all communities</a:t>
            </a:r>
            <a:endParaRPr lang="en-GB" sz="2400" dirty="0">
              <a:solidFill>
                <a:schemeClr val="accent4"/>
              </a:solidFill>
            </a:endParaRPr>
          </a:p>
          <a:p>
            <a:pPr marL="342900" indent="-342900" algn="just">
              <a:buFont typeface="Arial" panose="020B0604020202020204" pitchFamily="34" charset="0"/>
              <a:buChar char="•"/>
              <a:defRPr/>
            </a:pPr>
            <a:r>
              <a:rPr lang="en-GB" sz="2400" dirty="0">
                <a:solidFill>
                  <a:schemeClr val="accent4"/>
                </a:solidFill>
              </a:rPr>
              <a:t>Promoting an integrated approach to housing, care and </a:t>
            </a:r>
            <a:r>
              <a:rPr lang="en-GB" sz="2400" dirty="0" smtClean="0">
                <a:solidFill>
                  <a:schemeClr val="accent4"/>
                </a:solidFill>
              </a:rPr>
              <a:t>health.  More fundamental transformation of budgets and the breakdown of silo </a:t>
            </a:r>
            <a:r>
              <a:rPr lang="en-GB" sz="2400" dirty="0" smtClean="0">
                <a:solidFill>
                  <a:schemeClr val="accent4"/>
                </a:solidFill>
              </a:rPr>
              <a:t>working – </a:t>
            </a:r>
            <a:r>
              <a:rPr lang="en-GB" sz="2400" dirty="0" smtClean="0">
                <a:solidFill>
                  <a:srgbClr val="FF0000"/>
                </a:solidFill>
              </a:rPr>
              <a:t>Joint Task Force.</a:t>
            </a:r>
            <a:endParaRPr lang="en-GB" sz="2400" dirty="0">
              <a:solidFill>
                <a:schemeClr val="accent4"/>
              </a:solidFill>
            </a:endParaRPr>
          </a:p>
          <a:p>
            <a:pPr marL="342900" indent="-342900" algn="just">
              <a:buFont typeface="Arial" panose="020B0604020202020204" pitchFamily="34" charset="0"/>
              <a:buChar char="•"/>
              <a:defRPr/>
            </a:pPr>
            <a:r>
              <a:rPr lang="en-GB" sz="2400" dirty="0">
                <a:solidFill>
                  <a:schemeClr val="accent4"/>
                </a:solidFill>
              </a:rPr>
              <a:t>Sustaining older people in mainstream housing, </a:t>
            </a:r>
            <a:r>
              <a:rPr lang="en-GB" sz="2400" dirty="0" smtClean="0">
                <a:solidFill>
                  <a:schemeClr val="accent4"/>
                </a:solidFill>
              </a:rPr>
              <a:t>that </a:t>
            </a:r>
            <a:r>
              <a:rPr lang="en-GB" sz="2400" dirty="0">
                <a:solidFill>
                  <a:schemeClr val="accent4"/>
                </a:solidFill>
              </a:rPr>
              <a:t>promotes mixed communities and intergenerational </a:t>
            </a:r>
            <a:r>
              <a:rPr lang="en-GB" sz="2400" dirty="0" smtClean="0">
                <a:solidFill>
                  <a:schemeClr val="accent4"/>
                </a:solidFill>
              </a:rPr>
              <a:t>housing </a:t>
            </a:r>
            <a:r>
              <a:rPr lang="en-GB" sz="2400" dirty="0" smtClean="0">
                <a:solidFill>
                  <a:srgbClr val="FF0000"/>
                </a:solidFill>
              </a:rPr>
              <a:t>– Project X</a:t>
            </a:r>
            <a:endParaRPr lang="en-GB" sz="2400" dirty="0">
              <a:solidFill>
                <a:schemeClr val="accent4"/>
              </a:solidFill>
            </a:endParaRPr>
          </a:p>
          <a:p>
            <a:pPr algn="l">
              <a:defRPr/>
            </a:pPr>
            <a:endParaRPr lang="en-GB" sz="2000" dirty="0">
              <a:solidFill>
                <a:schemeClr val="accent4"/>
              </a:solidFill>
            </a:endParaRPr>
          </a:p>
          <a:p>
            <a:pPr algn="l" eaLnBrk="1" hangingPunct="1">
              <a:lnSpc>
                <a:spcPct val="80000"/>
              </a:lnSpc>
              <a:defRPr/>
            </a:pPr>
            <a:endParaRPr lang="en-GB" altLang="en-US" sz="2100" dirty="0"/>
          </a:p>
        </p:txBody>
      </p:sp>
      <p:sp>
        <p:nvSpPr>
          <p:cNvPr id="9221" name="AutoShape 6" descr="data:image/jpeg;base64,/9j/4AAQSkZJRgABAQAAAQABAAD/2wCEAAkGBxQRDxAQEBQVFRQUFRcWFRgVFBUUFRQXFBcXFxUUFBUZHCggGRolHRQVITEiJSkvLi4uGCAzODMsNygtLisBCgoKDg0OGhAQGiwkHiQsLCwsLCwsLCwsLCwtLCwsLCwsLCwsLCwsLCwsLCwsLCwsLCwsLCwsLCwsLCwsLCwsLP/AABEIAGABuAMBEQACEQEDEQH/xAAbAAEAAwEBAQEAAAAAAAAAAAAABQYHBAMCAf/EAEYQAAEDAgMCCgYJAgQGAwAAAAEAAgMEEQUGEiExBxMiMjRBYXGBsVFScnORoRQWM0KSssHC0iNigpPR8BUkU6Lh8RdDY//EABoBAQADAQEBAAAAAAAAAAAAAAABBAUGAwL/xAAyEQEAAgEDAgIJBAICAwAAAAAAAQIDBAUREjEhQRMVIjM0UWFxgRSRofAjwTKxQlLh/9oADAMBAAIRAxEAPwDcUBAQEBAQEBAQEBAQEBAQEBAQfiAgICBdAQEQIkQEBAQEBAQEBAQEH6gICAgICAgICAgICAgICAgICAgICAgICAgICAgICAgICAgIPwoKxmyadktMIZtAleI9OgG28mS537LbFLQ0Vcc1vN688Ry8JceNNWNhqJS5jIRqIZz5CecQN2zyR9V0vpcPXSPHn+HJJj83/DnT8YQ6SoLWGw5LNW63XYAo9q6TH+o9Hx4RHin8rSOfE6R05nDnckmPi9OnYRa+3akqGqiItxFeP5eODYm58mIPkdeKGTS0WHJDGkv794+CPvNhrWuOI7zHih5cSrHUxxASMYwcpsOm4LL25Tt9/wDexFuuHTxk9BMePz+rtrczmKqiuDxLoWOk2X4svOx5Po2gHvR5Y9FGTDM8+1zxH1crcxTCmkkaQ98tU6GC9tLW3s3dv3fNH3+jp6SK28IivMpLCal0UkoqayKQMaNTbBpjcT1m+wbQPHqRXzVrasTSkxz/AC5MYqp3VdOymqQI6gOLdLGuDAwC7r35VyezcpemCmOMV7ZK+MOSsxSY1slMKoxaeLY0iISa3kcon1dtj4p4PWuCkYIydPPPPm/MwY5KypnjZUcWI2N0N4vWZH22t7Or4qH1ptLW2OtprzzP7QkajMD45cPjlGl0rbzC1tJcA1l/Ryror10kXpktXtHZ0YFjn0mrqWs+yjawM/uJL9T+42Fu5HxqNL6HFWZ7y+MTrZ5qv6HTPEQYzXJJp1O27AGjxH+wicWPHTF6XJHPM8RD3rKyWkpP6rxLO46I7N063OPIGnr9J7kfGPFXNl9mOK+f0hH12PP/AOEsqWO/qODG32c69nH5FHvi0tf1Xop8Yhz4bjU2msPG8dFHDqZLxfFgSbbNHp/8D0o+8umpzSOnptM9vo6sm1sk5L31Bk0tGthi0Brn3ty/vc09SPPXY6Y56a14+vK2KGcICAgICAgICAgICAgICAgICAgICAgICAgICAgICAgICAgICCMxHCuNqKaYusIC86bX1FwAG2+y1vmj2x5ppS1f/Z8QYRpnqp9dzM1rRyfs9II9O3ePRuU8vqc8zStOPCEfJlU/RqanZNpMD9YdovqcL2Nr7N6PeNb/AJLZJrz1RwmsMp3xx6ZZDK65OotDdh3CwRTyXi1uaxxCJwzLr4ZJCZy6ORz3Pj4sAOL73ubkpytZdXF6xHT4x2lzRZO2CJ9RI6na64iIA7dLndY8Eek6/wAeqKx1fNKNwNpqJ5nkObLG2PRpsA0b9t9vUnKt+omKRWPKeeXG7KjPogpdbhoeXsfs1NdckE+nYbf6Jy9Y114y+k4794euD5dETppJn8e+UNDtTGhtm3ts6zt+QTlGfVzkiK1jiIdLsGH0qKoBAEUZY1gbYconbe+zusjyjPPo5p855cUGX5WVEkzKktbJIHvYIxygPu6ifRsR7X1UWxxSax4RxEvOsyrxjp38bZ8krJWu0X4sx30i19u8pymmttWIrx4REx9+XriWWRO+oe9/2rGsbZv2Yab3FztJKcvnFrLYorFY7Ty6sKwNtPNLKw8l7GMDLc0R3677b3Tl55dTbJWKz93hi2AGSYVEEzoZNOlxADg5vd6UfeHVRWnRevMPioywJXQ8dNI9sTNLRctcXG15HPaRt2WTlNNXOOLdFYjn+8PKPKmmJkIlOhlQJgNP3Rt4u99u3r+ScvqddM3m/HjMcf8A16jLdoKqnbLZk7y4cn7PUbuaNu0fBHz+r/yUvMeNf5dmB4bJAC2ScyizQwFgaGBt91jtvs+CPLPlrknmK8JVQ8BAQEBAQEBAQEBAQEBAQEBAQEBAQEBAQEBAQEBAQEBAQEBAQEBAQEBAQEBAQEBAQEBAQEBAQEBAQEBAQEBAQEBAQEBAQEBAQEBAQEBAQEBAQEBAQEBAQEBAQEBAQEBAQEBAQEBAQEBAQEBAQEBAQEBAQEBAQEBAQEBAQEBAQEBAQEBAQEERjuYIqMxiUPJk1adIB5mm97kesFKzp9LkzzMU8kV9fqf1Jfwt/knC36pz/Q+v1P6kv4W/yQ9U5/ok8JzNT1J0xvs/1Xgtce7qPgUVc2izYY5tHgmFCqrmI5yghlfC5shcw2Nmi17A7LntU8L+Hbs2WkXr2lz/AF+p/Ul/C3+ScPX1Tn+h9faf1Jfwt/kh6pz/AESOE5liqWzOja/+k0OcC0XIIdbTY7TySnCrn0eTDMRbzRoz9T+rL+Fv8kWfVOf6LJh9Y2aJkse1rxcX39x7VDPyY7Y7TW3eHQj4ReO47FSBhl1EvJDQ0AnZvO0jZtHxUrGn0uTPMxTycGH5yhmlZExsmp5sLtFhsvtsd2xHvm27LjpN7doWIlQoIDEs400JLQ4yOG8Ri4He7cpX8O258kc8cR9Uc3hBivtikA72n5IsTs2WI/5QmsJzJT1J0xvs/wBRw0u8L7D4XRSz6PNh8bR4JdQqubEq1sET5n30sFzbafBHpix2yXile8q/Dnqnc5rdMo1ODdrW22mwvyu1TwvW2vPWOZWlQzRBW67OcEUr4nNkJYbEhotfsuVPDQxbbmyUi9fNK4LizKqLjYw4C5byhY3ChVz4LYbdNnejxVuvznBDK+JzZCWGxIaLX7NqloYttzZKxevaUrguLMqouNjDgLlvKFjcIq59PfDbpt3QYz9T9TZfwt/knC7G05+D6/U/qy/hb/JOD1Tn+h9faf1Jfwt/kifVOf6JPAsxRVZkbEHgsAJ1ADY69rWJ9BRV1OkyYIjr83JiOcoIJXwubIXMNjZote19lz2o9cO3ZstIvXtKUwXFmVUfGxhwAJaQ4WNwoVs+C2G3Tbu70eKOxXHYKb7Z4BO5ou5x/wAI8yp4WMOly5p9iFfk4QIr8mKQjtLR+qL8bNlmPGYdlBnemkIDy6In1xyfxC4HjZHjl2vPSOYjmFjY8EAg3B3EbQVDOmJieJfSCBoM0xS1L6Ygsc1xa0utZ5aSCB6DsU8LmTRZK4oyd4lPBQpv1BB43maKlkEcgeSW6uSARa5HWR6FK3p9DkzxM0emA5hiqzIIw8FgBOoAbHXtaxPoKTCNRpMmDjr80woVRAQEBAQEBAQEFA4T+fSezN5wqW7sve/4/wBqthWGSVMnFxadVi7lGwsLddu1GvqNRTBXqslzkirtujPYJP8AUIpxu2D6oCaJ0by1wLXtO0bi0jtHmEaFbUy15jxiWp5PxU1NKHPN3sOh59JABB8QQjlNfp/QZprHaezPc19Pqfb/AGtR0W3/AA1P75mGZdnqGcZC1pbcja8N2jfsKJz6/Dht02nxdf1Lq/Ub/mNR4ettP8/4lZ8j4HNTGczho1hgbZwdzdd723c4Iyty1ePPNejyU/NeF/Rqp7QLMdy2dx3gdxv8kbO36j02GOe8eCw8HGJ/aUrj/fH+9vkfEozt40/Exlj7Svahhslzdif0iqeQbsZyGdw3nxN/kpdZt2n9FhjnvPinuDjC7mSqcN3Ij/e7yHxRn7vqPGMUflyZzzK6V7qeFxEbSQ8j/wCwjeL+qPmj223QVrX0mSPGeysUlI+V2iJjnu9DRf8A9I1cmbHjjm88JWTKdYG6jCfB8ZPwDvJFSNz00zx1fxKGe0tdYgtc07jcEHzCLvNb18PGGh5JzIZv+XnN5ALtcfvgbwf7h80c5uWhjDPXT/j/ANJbOXQKj2R5hQq6D4in3ZVR/axe8Z+YKXV5vdy25Q4h+oMczL02p94f0Uux0Pw9fsvPBz0M+8d+iMHdvf8A4WlQzGPZl6bU+8PkFLsdD8PX7Lvwc9Dd7x36JLC3b3/4VVuSqsADQzZs+0ajVjdtP8/4QtZTOikfE8Wcw2cAb7d+/wAUX8WWuWkXr2l34Xl6epZxkLQW3I2uDdo7Civn12LDbpvK45HwKalfO6ZoAe1gbZwdexcTu3bwjE3LV488RFPJT819Oqfb/aEbW3fD1XPg46I/3rvIIxN399H2dGccwfRYwyP7WQHT16AN7z+g/wBEeeg0f6i/j2hmMj3PcXOJc5x2kkkknzR1Na1xxxHhCWp8rVb26mwm3Vqcxp+DjdFO+5aas8Tb+EfXYfLA7TMxzD1X3HuI2FFnFnx5o9ieUtlbMbqV4a8kwHnA7dH9zf1CKWv0Fc1ZtSPaj+WqNcCLjaD81DluOGMYv0mo99J+cqXZ6SInBWJ+S6ZQzZr0wVJ5e5jz9/sd/d29fejE1+3TT28ceHnC6KGOzbhH6Wz3Q/M5S6TZvdW+7p4Mftar2I/N6S8t57VaCoYAgICAgICAgICCg8J/PpO6bzhUtzZe9/x/tD5Jro4aovlcGN0OFzuuSLBF7dMV8mKIpHPivhzVSAX49nhcn4WThgRoM8/+LNsxYiKipkmaLNNg2+wkAWue0o6bRYJw4opbuu3BxTFtK953SSEt7gA2/wAQUYe7ZItmiI8oU3NfTqn2/wBrUbW3/DU/vmlsr5qjpYOKex7jqLrt02295RT1235M+TqiUx/8gw/9KX/s/kin6ny/OFpoKoTRMlbcB7Q4X3i/pUMvJSaWms+SAz5hfHU3GNHLhu4enSeePkD4KV7bNR6LLxPaWdYdWugljmZvYQbekdbfEXCOk1GGM2Oaz5tLzNjYjouNjdtlAEZG/ljnDuFyjmNHppyZ+i3l3ZfTU7pHsjYLucQ1o7Ts+COqyXrjpN7doarXgUWHPEezi47NPXqOzV33N0clj51Gojq85ZMB1AX6gOslHX/8Ya/geFMo6cN2AgapH+kgbST6AjjtTqL6jJzP4fFBmamnkbHFJdzr2BY9t7dpFrpwnLos2KvVevgi8+4M2SA1DQBJGLkj7zOsH023hFra9TbHkik9pZ/QVZhljmbvY4O7wN48RdHRajFGTHNZ82pZx6BUeyPMKHK6D4mn3ZXR/axe8Z+YKXV5vdy29Q4gQY5mXptT7w/opdjofh6fZeeDnoZ9479EYW7e/wDwtKhlsezL02p94fIKXY6H4ev2Xfg56G73jv0Rhbt7/wDC1KGWyDNXTqn2/wBrVLr9v+GouvBz0N3vHfojE3b3/wCFqUMtkObOnVPt/tapdft3w1Vz4OOiP967yCMXd/fx9lMzTWGWsndfY1xYOwM2eYKNnb8cUwV+visnB5g7S11U8Am5bHf7tuc7vvs8O1GZu2qt1eiifuvShiOTE8PZUROilFwR4tPU5p6iEemHLbFbqrLHKymMUkkTt7HFp7bdfjvUuzw5PSUi0ebTsjVhkoo77Swlng3d8rI5bccXo88/XxZvjHSaj3sn5ijpdH7mn2chadlxv3dvaPgj35ifBecoZt5tPVO27mSHr/tefIowNw27p/yYu3nDg4R+ls90PzORZ2b3Vvu6eDH7Wp9iPzekvLeu1WgqGAICAgICAgICAgoPCfz6Tum84VLc2Xvf8f7VPDcOkqH8XCNTrE2uBsG/ae9Gzn1FMFeq/Z51tI+GR0Ug0ubvG/t3jej6w5aZa9VJ8E3lHLratznPfZjCA5gvrN9o29Q7ew7kUNw11sHFax4z5tPgiDGhjQA1osANgAG4BQ5i1ptPMskzX0+p9v8Aa1S67b/hqf3zfWE5anqY+Mi0abkcpxBuN+yxRGo3DFht027u36jVf/5f5h/ijw9b4Pq0PBqV0VPDE+2pjA023XA22UOdz5IyZLWjzdjm3Fj1o8o8GO5hwz6NUyRfdvdnsncPDd4KXY6LUemxRbz83LPWPfHFG43bEHBg9Go3PkEetMFKXteO8rTwc4XqkfUuHJZyWdrjzj4C3x7EZO8ajiIxx591qzjEXUM4HU3V+EglGVoLdOorMsnik0ua/fpcHW9Ok3t8kddkr1VmG1xSNljDhZzHtuPQQ4I4iYmluJ7wrWXso/RqmSVxDmt2QjrAO8u7Ru+aNHVbjObFWn7pHONWI6Ka+97dDe0u2f6/BHhoMc3z14ZLoLuS3aXbB2k7APmjrrW6azLWc3tth849DAPmFDkdDPOpr92WUf2sXvGfmCl1mb3ctvUOHfiDHcy9NqfeH9FLsdD8PT7Lxwcn/lHe8d5BGFu/v/wtShlsdzIb1tTb/qH9FLsdD7in2Xng56G73jv0Rhbv7/8AC0qGWyDNXTqn2/2tUuv2/wCGp/fNduDnobveO/RGJu3v/wALUoZbIM2dOqfb/a1S6/bvhqrnwcdEf713kEYm7+/j7KHjcJZVVDTv415/E4uHyKN7RTE4KzHyX7g8q2upOLHOjcQR2ON2nz+BRz+645rm6vKVpUM0JQhjON1Qmqp5W81zyR2gbAfG11Ls9HjnHhrWfkv3B3EW0ZJ+9I4juFh+iOf3W/Vn+zP8Y6TUe9k/MUl0Gj9xX7LlgWBsq8Mja7Y9pfofba0lx+IOy4RianVXwau017ecKViNA+CR0UrbOHiCPS09YRvYM9M9Oqr5qqt8ujjHF2huhpO/SCSAT170Tjw0xc9Phz4rbwY/a1PsR+b0lj712q0FQwBAQEBAQEBAQEFB4T+fSd03nCpbmy97/j/bg4O+mn3bvMItbx7mPuluEXCbtZVMG1vJk7Wnmu8Ds8exFPaNT02nHbz7fdV8s4t9FqGyHmHkyeyevw3/ABRq6/TenxeHeOzXWuuLhQ5DxjuyLNfTqn2/2tUuv2/4an980zlTNEVLT8VI2QnUXckNIse9wRR1+gy5svVXhNfX6n9Sb8Lf5IpeqNR9ErgOYYqwyCIPBZpvrAHOva1ifVKKmp0mTTzEXSyhWVLhCwvjIGztHKivftY7f8DY/H0qWrtWo9Hk6J7T/wBs6jjLnBrRdziAB6STYBHS3tFYm0tkwXDxTwRwj7o2n0uPOPxujis+WcuSby7JYw5pa4XBBBB6wdhCh5xMxPMMex3CXUszonc3ew+s3q8RuKl2Gi1MZ8fV5+buy7mmSlGgjjIuppNi32T6OxFfWbbXP7UeErHJwgxaeTDKXeg6APiHHyRmxs2XnxmOFQxzG5Kt4dIbNbzWjmtvvPae1GzpdHTT19nv80pkXBjNOJ3D+nEbi+5z+oDu3/BFTddVFKeir3nuuecugVHsjzChjaD4in3ZTTv0vY47muaT3AgnyUutyVmazDRfr9T+pN+Fv8kc16oz/T93Rh+c4JpWRNbKHPNhqa219+2zijzy7ZmxUm9uOIVPPuHGKqMtuRNtB/uAAcD8ijW2nPFsXR5w5Ms5hdRuds1xvtqbe1iPvN7fPYj212ijUREx4TCxV/CA0sIgieHnrk0gN7bNJv8AJGdi2a/V7c+CiucSSTckm56yST8ySjfiIrXw7Q1zK2HGnpI43c7nO7C7aR4bkcdrM3pc1rR2SyhWZBmrp1T7f7WqXX7f8NT++a68HPQ3e8d+iMTdvf8A4WpQy2Q5r6dU+3+1ql1+3fDVXPg46I/3rvIIxN29/wDhGcIWDEPFWwXaRaXsI5ru7qPgiztOqiP8VvwquFYnJTSCSI2O4g81w9DgjX1Ompnr02XSn4QY9P8AUhkDv7C1w+JIKMO2z5OfZmEPj+cZKhpjiaY2HY7bd7h6LjcEXdJtdcU9V55lAYfQvnkbFELud8AOtx7AjRz564aTeWx4dRthiZEzcxoA7e0qHGZck5Lzae8sfxnpVR71/wCYqXYaP3FPs0fIXQI/af8AmKhzW5fEWduYMDjq49L9jhfQ+21pPmN1wpeWm1V8Fuqv5hlOJUElPI6KUWcPgR1OaesI6zBqKZ6dVVq4Mftan2I/N6Syd67VaCoYAgICAgICAgICCpZ5wOaqdTmEA6BIHXcG8/i7Wv7BUtPbdVTBNuvzcuTsuT09SZJmtDdBGxwJuSOodyPfcNdiz44rTnnlcamnbIx0bxdrgQR2FGPS81tFo7szlyTVBzg1rXAEgHWBcdRt1I6Wu7YJrHVzyveV6eaOmbHUAamXAs7VyRzbn5eCMHV3x3yzbH2lUsfypUy1U8sbWlr3XB1gbLAbj3I19HuWHFhrS3PMfRH/AFLq/Ub/AJjUWfW+nj5/sfUur9Rv42oettP85/ZaMj4HNSmczADWGBtnB3N133e0EZO5avHqJr0eS1qGW+ZYw5rmuFw4EEdRB2EI+onieYUnLOVHw1j3yj+nFfiibHWTuPgPmpbGs3GMuCK1nxnuvAUMYQcWLYXHUx8XK246juc0+lp6keuHPfDbqrKh4jkSdhPEubI3qudDx3jcf97FLew7xjtHtxwjm5UqybcSR3uaB8bos+s9Px3TeE5CcSHVTwB6jDcnvf1eHxRR1G8Rxxij8yvVNTtjY1kbQ1rRYAbgoYVrzaeq0+LizHRumpZoo7Fzm2FzYbwd6l76XJXHlre3aJZ99S6v1G/5jUdD620/zn9j6l1fqN/G1D1tp/r+zvwHKdTFVQyva0NY655YOyx6h3or6rcsOTDaleeZ+i9Ylh8dRGYpW3afiD1EHqKhhYctsVuqss/xLIs7CTCWyt6rnS8d4Ow+HwUt/Bu+OY/yRxLhhylVuNuKt2uc0DzRYndNPHjyt2W8nNp3CWYiSQc0AchnaL7z2lGPrNztmjpr4QtShmCDPMfypUy1U0sbWlr3XHLA6gNx7lLoNHuWHFhrS3PMfRZcm4ZJTUxjlADi8mwN9ht1+CMzX565svVXsnlCkzzMGVKmWqmlja0te64OsDqA3HuUug0e44cWGKW55j6LLkzC5KanLJgA4vLrA32G3X4KGbuGormydVOyckYHAggEEWIO0EHqIRSiZieYUnGciAkvpXBv9j76f8Lt47ipbOm3eaxxkjn6q9LlOrabcVfuc0jzRpRuemmO7socj1LyOM0xN6yTqPg0fqQjxy7virHsRMrzgeBRUjCIxdx5zzznW7eodihg6jVXz25tKURXZrieUKp88z2taWukc4HWBscSRsUuj0+54KY61tzzEfJc8qYe+npWRSgBwLiQDfeSRtUMbWZa5c03r2TCKqKx/BI6uPQ/Y4X0PttaT5jdcKVjTam+C3VVCZGwWamlqeObYEMDSCCHWL7kddto+KSu7jq6Z616VwUMoQEBAQEBAQEBAQEBAQEBAQEBAQEBAQEBAQEBAQEBAQEBAQEBAQEBAQEBAQEBAQEBAQEBAQEBAQEBAQEH/9k="/>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2" name="Rectangle 1"/>
          <p:cNvSpPr/>
          <p:nvPr/>
        </p:nvSpPr>
        <p:spPr>
          <a:xfrm>
            <a:off x="720724" y="350681"/>
            <a:ext cx="8877300" cy="1200329"/>
          </a:xfrm>
          <a:prstGeom prst="rect">
            <a:avLst/>
          </a:prstGeom>
        </p:spPr>
        <p:txBody>
          <a:bodyPr wrap="square">
            <a:spAutoFit/>
          </a:bodyPr>
          <a:lstStyle/>
          <a:p>
            <a:pPr algn="ctr"/>
            <a:r>
              <a:rPr lang="en-GB" altLang="en-US" sz="3600" dirty="0">
                <a:solidFill>
                  <a:srgbClr val="00B0F0"/>
                </a:solidFill>
                <a:latin typeface="Calibri" panose="020F0502020204030204" pitchFamily="34" charset="0"/>
                <a:cs typeface="Calibri" panose="020F0502020204030204" pitchFamily="34" charset="0"/>
              </a:rPr>
              <a:t>The big question: transforming our </a:t>
            </a:r>
            <a:r>
              <a:rPr lang="en-GB" altLang="en-US" sz="3600" dirty="0" smtClean="0">
                <a:solidFill>
                  <a:srgbClr val="00B0F0"/>
                </a:solidFill>
                <a:latin typeface="Calibri" panose="020F0502020204030204" pitchFamily="34" charset="0"/>
                <a:cs typeface="Calibri" panose="020F0502020204030204" pitchFamily="34" charset="0"/>
              </a:rPr>
              <a:t>homes </a:t>
            </a:r>
            <a:r>
              <a:rPr lang="en-GB" altLang="en-US" sz="3600" dirty="0">
                <a:solidFill>
                  <a:srgbClr val="00B0F0"/>
                </a:solidFill>
                <a:latin typeface="Calibri" panose="020F0502020204030204" pitchFamily="34" charset="0"/>
                <a:cs typeface="Calibri" panose="020F0502020204030204" pitchFamily="34" charset="0"/>
              </a:rPr>
              <a:t>and communities </a:t>
            </a:r>
            <a:endParaRPr lang="en-GB" sz="3600" dirty="0">
              <a:latin typeface="Calibri" panose="020F0502020204030204" pitchFamily="34" charset="0"/>
              <a:cs typeface="Calibri" panose="020F0502020204030204" pitchFamily="34" charset="0"/>
            </a:endParaRPr>
          </a:p>
        </p:txBody>
      </p:sp>
      <p:pic>
        <p:nvPicPr>
          <p:cNvPr id="8" name="Picture 7" descr="Image result for abbeyfield care homes logo"/>
          <p:cNvPicPr/>
          <p:nvPr/>
        </p:nvPicPr>
        <p:blipFill>
          <a:blip r:embed="rId3">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spTree>
    <p:extLst>
      <p:ext uri="{BB962C8B-B14F-4D97-AF65-F5344CB8AC3E}">
        <p14:creationId xmlns:p14="http://schemas.microsoft.com/office/powerpoint/2010/main" val="4205588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Logo, company name&#10;&#10;Description automatically generated">
            <a:extLst>
              <a:ext uri="{FF2B5EF4-FFF2-40B4-BE49-F238E27FC236}">
                <a16:creationId xmlns:a16="http://schemas.microsoft.com/office/drawing/2014/main" id="{BBA73E2A-71C5-04AE-B0D8-76F7E8CAEBEC}"/>
              </a:ext>
            </a:extLst>
          </p:cNvPr>
          <p:cNvPicPr>
            <a:picLocks noChangeAspect="1"/>
          </p:cNvPicPr>
          <p:nvPr/>
        </p:nvPicPr>
        <p:blipFill rotWithShape="1">
          <a:blip r:embed="rId2"/>
          <a:srcRect l="15730" r="15730" b="613"/>
          <a:stretch/>
        </p:blipFill>
        <p:spPr>
          <a:xfrm>
            <a:off x="1282454" y="2240514"/>
            <a:ext cx="1194374" cy="1021293"/>
          </a:xfrm>
          <a:prstGeom prst="rect">
            <a:avLst/>
          </a:prstGeom>
        </p:spPr>
      </p:pic>
      <p:pic>
        <p:nvPicPr>
          <p:cNvPr id="6" name="Picture 6" descr="Logo, company name&#10;&#10;Description automatically generated">
            <a:extLst>
              <a:ext uri="{FF2B5EF4-FFF2-40B4-BE49-F238E27FC236}">
                <a16:creationId xmlns:a16="http://schemas.microsoft.com/office/drawing/2014/main" id="{D33581D7-C6A8-AEAB-C2CB-344FC822C9E1}"/>
              </a:ext>
            </a:extLst>
          </p:cNvPr>
          <p:cNvPicPr>
            <a:picLocks noChangeAspect="1"/>
          </p:cNvPicPr>
          <p:nvPr/>
        </p:nvPicPr>
        <p:blipFill rotWithShape="1">
          <a:blip r:embed="rId3"/>
          <a:srcRect l="6977" t="8271" r="15079" b="12782"/>
          <a:stretch/>
        </p:blipFill>
        <p:spPr>
          <a:xfrm>
            <a:off x="60753" y="5739707"/>
            <a:ext cx="1931337" cy="1016331"/>
          </a:xfrm>
          <a:prstGeom prst="rect">
            <a:avLst/>
          </a:prstGeom>
        </p:spPr>
      </p:pic>
      <p:pic>
        <p:nvPicPr>
          <p:cNvPr id="10" name="Picture 7" descr="Chart&#10;&#10;Description automatically generated">
            <a:extLst>
              <a:ext uri="{FF2B5EF4-FFF2-40B4-BE49-F238E27FC236}">
                <a16:creationId xmlns:a16="http://schemas.microsoft.com/office/drawing/2014/main" id="{FF1C6964-684E-2D30-1242-D23C028AE4FB}"/>
              </a:ext>
            </a:extLst>
          </p:cNvPr>
          <p:cNvPicPr>
            <a:picLocks noChangeAspect="1"/>
          </p:cNvPicPr>
          <p:nvPr/>
        </p:nvPicPr>
        <p:blipFill>
          <a:blip r:embed="rId4"/>
          <a:stretch>
            <a:fillRect/>
          </a:stretch>
        </p:blipFill>
        <p:spPr>
          <a:xfrm>
            <a:off x="1868794" y="4928065"/>
            <a:ext cx="1356633" cy="985158"/>
          </a:xfrm>
          <a:prstGeom prst="rect">
            <a:avLst/>
          </a:prstGeom>
        </p:spPr>
      </p:pic>
      <p:pic>
        <p:nvPicPr>
          <p:cNvPr id="14" name="Picture 8" descr="A picture containing text, clipart&#10;&#10;Description automatically generated">
            <a:extLst>
              <a:ext uri="{FF2B5EF4-FFF2-40B4-BE49-F238E27FC236}">
                <a16:creationId xmlns:a16="http://schemas.microsoft.com/office/drawing/2014/main" id="{9890911D-BC3F-8170-F3A1-726067F94BBD}"/>
              </a:ext>
            </a:extLst>
          </p:cNvPr>
          <p:cNvPicPr>
            <a:picLocks noChangeAspect="1"/>
          </p:cNvPicPr>
          <p:nvPr/>
        </p:nvPicPr>
        <p:blipFill>
          <a:blip r:embed="rId5"/>
          <a:stretch>
            <a:fillRect/>
          </a:stretch>
        </p:blipFill>
        <p:spPr>
          <a:xfrm>
            <a:off x="6155849" y="219832"/>
            <a:ext cx="1534886" cy="321370"/>
          </a:xfrm>
          <a:prstGeom prst="rect">
            <a:avLst/>
          </a:prstGeom>
        </p:spPr>
      </p:pic>
      <p:pic>
        <p:nvPicPr>
          <p:cNvPr id="18" name="Picture 12" descr="Text&#10;&#10;Description automatically generated">
            <a:extLst>
              <a:ext uri="{FF2B5EF4-FFF2-40B4-BE49-F238E27FC236}">
                <a16:creationId xmlns:a16="http://schemas.microsoft.com/office/drawing/2014/main" id="{8251B99D-B045-746B-046D-F6CD8A6ACF3E}"/>
              </a:ext>
            </a:extLst>
          </p:cNvPr>
          <p:cNvPicPr>
            <a:picLocks noChangeAspect="1"/>
          </p:cNvPicPr>
          <p:nvPr/>
        </p:nvPicPr>
        <p:blipFill>
          <a:blip r:embed="rId6"/>
          <a:stretch>
            <a:fillRect/>
          </a:stretch>
        </p:blipFill>
        <p:spPr>
          <a:xfrm>
            <a:off x="6096000" y="5975195"/>
            <a:ext cx="2046515" cy="666155"/>
          </a:xfrm>
          <a:prstGeom prst="rect">
            <a:avLst/>
          </a:prstGeom>
        </p:spPr>
      </p:pic>
      <p:pic>
        <p:nvPicPr>
          <p:cNvPr id="20" name="Picture 13" descr="Logo, company name&#10;&#10;Description automatically generated">
            <a:extLst>
              <a:ext uri="{FF2B5EF4-FFF2-40B4-BE49-F238E27FC236}">
                <a16:creationId xmlns:a16="http://schemas.microsoft.com/office/drawing/2014/main" id="{5FDED1D0-F1B6-C3D8-53DE-3766346B08C2}"/>
              </a:ext>
            </a:extLst>
          </p:cNvPr>
          <p:cNvPicPr>
            <a:picLocks noChangeAspect="1"/>
          </p:cNvPicPr>
          <p:nvPr/>
        </p:nvPicPr>
        <p:blipFill rotWithShape="1">
          <a:blip r:embed="rId7"/>
          <a:srcRect l="18978" t="394" r="18978" b="8191"/>
          <a:stretch/>
        </p:blipFill>
        <p:spPr>
          <a:xfrm>
            <a:off x="9482928" y="4509848"/>
            <a:ext cx="1077687" cy="897927"/>
          </a:xfrm>
          <a:prstGeom prst="rect">
            <a:avLst/>
          </a:prstGeom>
        </p:spPr>
      </p:pic>
      <p:pic>
        <p:nvPicPr>
          <p:cNvPr id="22" name="Picture 15" descr="Logo&#10;&#10;Description automatically generated">
            <a:extLst>
              <a:ext uri="{FF2B5EF4-FFF2-40B4-BE49-F238E27FC236}">
                <a16:creationId xmlns:a16="http://schemas.microsoft.com/office/drawing/2014/main" id="{634AE006-0FC3-1095-A54C-1E8346322BB3}"/>
              </a:ext>
            </a:extLst>
          </p:cNvPr>
          <p:cNvPicPr>
            <a:picLocks noChangeAspect="1"/>
          </p:cNvPicPr>
          <p:nvPr/>
        </p:nvPicPr>
        <p:blipFill>
          <a:blip r:embed="rId8"/>
          <a:stretch>
            <a:fillRect/>
          </a:stretch>
        </p:blipFill>
        <p:spPr>
          <a:xfrm>
            <a:off x="10720232" y="5106826"/>
            <a:ext cx="1126487" cy="637917"/>
          </a:xfrm>
          <a:prstGeom prst="rect">
            <a:avLst/>
          </a:prstGeom>
        </p:spPr>
      </p:pic>
      <p:pic>
        <p:nvPicPr>
          <p:cNvPr id="24" name="Picture 28" descr="Logo, company name&#10;&#10;Description automatically generated">
            <a:extLst>
              <a:ext uri="{FF2B5EF4-FFF2-40B4-BE49-F238E27FC236}">
                <a16:creationId xmlns:a16="http://schemas.microsoft.com/office/drawing/2014/main" id="{7BAD99E9-F7F2-767B-6BFD-87D0E452F382}"/>
              </a:ext>
            </a:extLst>
          </p:cNvPr>
          <p:cNvPicPr>
            <a:picLocks noChangeAspect="1"/>
          </p:cNvPicPr>
          <p:nvPr/>
        </p:nvPicPr>
        <p:blipFill>
          <a:blip r:embed="rId9"/>
          <a:stretch>
            <a:fillRect/>
          </a:stretch>
        </p:blipFill>
        <p:spPr>
          <a:xfrm>
            <a:off x="10491791" y="3547722"/>
            <a:ext cx="1487261" cy="659947"/>
          </a:xfrm>
          <a:prstGeom prst="rect">
            <a:avLst/>
          </a:prstGeom>
        </p:spPr>
      </p:pic>
      <p:pic>
        <p:nvPicPr>
          <p:cNvPr id="26" name="Picture 5" descr="Logo&#10;&#10;Description automatically generated">
            <a:extLst>
              <a:ext uri="{FF2B5EF4-FFF2-40B4-BE49-F238E27FC236}">
                <a16:creationId xmlns:a16="http://schemas.microsoft.com/office/drawing/2014/main" id="{C799B0AD-D7CB-A091-5C4A-666065711B77}"/>
              </a:ext>
            </a:extLst>
          </p:cNvPr>
          <p:cNvPicPr>
            <a:picLocks noChangeAspect="1"/>
          </p:cNvPicPr>
          <p:nvPr/>
        </p:nvPicPr>
        <p:blipFill rotWithShape="1">
          <a:blip r:embed="rId10"/>
          <a:srcRect l="-284" t="25429" r="1282" b="19152"/>
          <a:stretch/>
        </p:blipFill>
        <p:spPr>
          <a:xfrm>
            <a:off x="60753" y="3712137"/>
            <a:ext cx="1595007" cy="529203"/>
          </a:xfrm>
          <a:prstGeom prst="rect">
            <a:avLst/>
          </a:prstGeom>
        </p:spPr>
      </p:pic>
      <p:pic>
        <p:nvPicPr>
          <p:cNvPr id="28" name="Picture 6">
            <a:extLst>
              <a:ext uri="{FF2B5EF4-FFF2-40B4-BE49-F238E27FC236}">
                <a16:creationId xmlns:a16="http://schemas.microsoft.com/office/drawing/2014/main" id="{DD8374F2-3993-6B3F-3AF0-46136B6C9E2F}"/>
              </a:ext>
            </a:extLst>
          </p:cNvPr>
          <p:cNvPicPr>
            <a:picLocks noChangeAspect="1"/>
          </p:cNvPicPr>
          <p:nvPr/>
        </p:nvPicPr>
        <p:blipFill>
          <a:blip r:embed="rId11"/>
          <a:stretch>
            <a:fillRect/>
          </a:stretch>
        </p:blipFill>
        <p:spPr>
          <a:xfrm>
            <a:off x="8956314" y="1083643"/>
            <a:ext cx="612800" cy="767737"/>
          </a:xfrm>
          <a:prstGeom prst="rect">
            <a:avLst/>
          </a:prstGeom>
        </p:spPr>
      </p:pic>
      <p:pic>
        <p:nvPicPr>
          <p:cNvPr id="30" name="Picture 7" descr="Logo, company name&#10;&#10;Description automatically generated">
            <a:extLst>
              <a:ext uri="{FF2B5EF4-FFF2-40B4-BE49-F238E27FC236}">
                <a16:creationId xmlns:a16="http://schemas.microsoft.com/office/drawing/2014/main" id="{8F1FFEFF-2BB2-6DEF-5F60-889A9583061B}"/>
              </a:ext>
            </a:extLst>
          </p:cNvPr>
          <p:cNvPicPr>
            <a:picLocks noChangeAspect="1"/>
          </p:cNvPicPr>
          <p:nvPr/>
        </p:nvPicPr>
        <p:blipFill>
          <a:blip r:embed="rId12"/>
          <a:stretch>
            <a:fillRect/>
          </a:stretch>
        </p:blipFill>
        <p:spPr>
          <a:xfrm>
            <a:off x="1872343" y="5816320"/>
            <a:ext cx="1719943" cy="983901"/>
          </a:xfrm>
          <a:prstGeom prst="rect">
            <a:avLst/>
          </a:prstGeom>
        </p:spPr>
      </p:pic>
      <p:pic>
        <p:nvPicPr>
          <p:cNvPr id="32" name="Picture 8" descr="Text&#10;&#10;Description automatically generated">
            <a:extLst>
              <a:ext uri="{FF2B5EF4-FFF2-40B4-BE49-F238E27FC236}">
                <a16:creationId xmlns:a16="http://schemas.microsoft.com/office/drawing/2014/main" id="{CAC12416-54FD-FD90-1A5A-23278D5DD666}"/>
              </a:ext>
            </a:extLst>
          </p:cNvPr>
          <p:cNvPicPr>
            <a:picLocks noChangeAspect="1"/>
          </p:cNvPicPr>
          <p:nvPr/>
        </p:nvPicPr>
        <p:blipFill>
          <a:blip r:embed="rId13"/>
          <a:stretch>
            <a:fillRect/>
          </a:stretch>
        </p:blipFill>
        <p:spPr>
          <a:xfrm>
            <a:off x="4924134" y="1384118"/>
            <a:ext cx="1115786" cy="600075"/>
          </a:xfrm>
          <a:prstGeom prst="rect">
            <a:avLst/>
          </a:prstGeom>
        </p:spPr>
      </p:pic>
      <p:pic>
        <p:nvPicPr>
          <p:cNvPr id="34" name="Picture 9" descr="A picture containing text&#10;&#10;Description automatically generated">
            <a:extLst>
              <a:ext uri="{FF2B5EF4-FFF2-40B4-BE49-F238E27FC236}">
                <a16:creationId xmlns:a16="http://schemas.microsoft.com/office/drawing/2014/main" id="{D12CAFC9-08BE-11EF-F5B6-E2015B6D8613}"/>
              </a:ext>
            </a:extLst>
          </p:cNvPr>
          <p:cNvPicPr>
            <a:picLocks noChangeAspect="1"/>
          </p:cNvPicPr>
          <p:nvPr/>
        </p:nvPicPr>
        <p:blipFill>
          <a:blip r:embed="rId14"/>
          <a:stretch>
            <a:fillRect/>
          </a:stretch>
        </p:blipFill>
        <p:spPr>
          <a:xfrm>
            <a:off x="10933840" y="94514"/>
            <a:ext cx="1145736" cy="868503"/>
          </a:xfrm>
          <a:prstGeom prst="rect">
            <a:avLst/>
          </a:prstGeom>
        </p:spPr>
      </p:pic>
      <p:pic>
        <p:nvPicPr>
          <p:cNvPr id="36" name="Picture 10" descr="A picture containing text&#10;&#10;Description automatically generated">
            <a:extLst>
              <a:ext uri="{FF2B5EF4-FFF2-40B4-BE49-F238E27FC236}">
                <a16:creationId xmlns:a16="http://schemas.microsoft.com/office/drawing/2014/main" id="{74B32554-1BDF-81B5-B1EA-B89A5739A1F7}"/>
              </a:ext>
            </a:extLst>
          </p:cNvPr>
          <p:cNvPicPr>
            <a:picLocks noChangeAspect="1"/>
          </p:cNvPicPr>
          <p:nvPr/>
        </p:nvPicPr>
        <p:blipFill rotWithShape="1">
          <a:blip r:embed="rId15"/>
          <a:srcRect t="21019" r="498" b="24841"/>
          <a:stretch/>
        </p:blipFill>
        <p:spPr>
          <a:xfrm>
            <a:off x="8477930" y="6046941"/>
            <a:ext cx="1636973" cy="699634"/>
          </a:xfrm>
          <a:prstGeom prst="rect">
            <a:avLst/>
          </a:prstGeom>
        </p:spPr>
      </p:pic>
      <p:pic>
        <p:nvPicPr>
          <p:cNvPr id="38" name="Picture 11" descr="A picture containing text, clipart&#10;&#10;Description automatically generated">
            <a:extLst>
              <a:ext uri="{FF2B5EF4-FFF2-40B4-BE49-F238E27FC236}">
                <a16:creationId xmlns:a16="http://schemas.microsoft.com/office/drawing/2014/main" id="{BD0E5452-7DB4-32CE-6B6C-D00A7DD863EA}"/>
              </a:ext>
            </a:extLst>
          </p:cNvPr>
          <p:cNvPicPr>
            <a:picLocks noChangeAspect="1"/>
          </p:cNvPicPr>
          <p:nvPr/>
        </p:nvPicPr>
        <p:blipFill>
          <a:blip r:embed="rId16"/>
          <a:stretch>
            <a:fillRect/>
          </a:stretch>
        </p:blipFill>
        <p:spPr>
          <a:xfrm>
            <a:off x="5119163" y="2229117"/>
            <a:ext cx="1741715" cy="449036"/>
          </a:xfrm>
          <a:prstGeom prst="rect">
            <a:avLst/>
          </a:prstGeom>
        </p:spPr>
      </p:pic>
      <p:pic>
        <p:nvPicPr>
          <p:cNvPr id="40" name="Picture 12" descr="A picture containing text&#10;&#10;Description automatically generated">
            <a:extLst>
              <a:ext uri="{FF2B5EF4-FFF2-40B4-BE49-F238E27FC236}">
                <a16:creationId xmlns:a16="http://schemas.microsoft.com/office/drawing/2014/main" id="{9B81057C-441E-0A87-F050-524EAAA375FC}"/>
              </a:ext>
            </a:extLst>
          </p:cNvPr>
          <p:cNvPicPr>
            <a:picLocks noChangeAspect="1"/>
          </p:cNvPicPr>
          <p:nvPr/>
        </p:nvPicPr>
        <p:blipFill>
          <a:blip r:embed="rId17"/>
          <a:stretch>
            <a:fillRect/>
          </a:stretch>
        </p:blipFill>
        <p:spPr>
          <a:xfrm>
            <a:off x="10370756" y="5855382"/>
            <a:ext cx="1589315" cy="944839"/>
          </a:xfrm>
          <a:prstGeom prst="rect">
            <a:avLst/>
          </a:prstGeom>
        </p:spPr>
      </p:pic>
      <p:pic>
        <p:nvPicPr>
          <p:cNvPr id="42" name="Picture 14" descr="Logo&#10;&#10;Description automatically generated">
            <a:extLst>
              <a:ext uri="{FF2B5EF4-FFF2-40B4-BE49-F238E27FC236}">
                <a16:creationId xmlns:a16="http://schemas.microsoft.com/office/drawing/2014/main" id="{BDCD6A08-AE9D-37F8-B7CE-52E1F013833A}"/>
              </a:ext>
            </a:extLst>
          </p:cNvPr>
          <p:cNvPicPr>
            <a:picLocks noChangeAspect="1"/>
          </p:cNvPicPr>
          <p:nvPr/>
        </p:nvPicPr>
        <p:blipFill>
          <a:blip r:embed="rId18"/>
          <a:stretch>
            <a:fillRect/>
          </a:stretch>
        </p:blipFill>
        <p:spPr>
          <a:xfrm>
            <a:off x="11075534" y="2017939"/>
            <a:ext cx="741590" cy="873579"/>
          </a:xfrm>
          <a:prstGeom prst="rect">
            <a:avLst/>
          </a:prstGeom>
        </p:spPr>
      </p:pic>
      <p:pic>
        <p:nvPicPr>
          <p:cNvPr id="44" name="Picture 15" descr="Logo&#10;&#10;Description automatically generated">
            <a:extLst>
              <a:ext uri="{FF2B5EF4-FFF2-40B4-BE49-F238E27FC236}">
                <a16:creationId xmlns:a16="http://schemas.microsoft.com/office/drawing/2014/main" id="{0D60C068-E7A7-3778-D30A-0E7A27201E1F}"/>
              </a:ext>
            </a:extLst>
          </p:cNvPr>
          <p:cNvPicPr>
            <a:picLocks noChangeAspect="1"/>
          </p:cNvPicPr>
          <p:nvPr/>
        </p:nvPicPr>
        <p:blipFill rotWithShape="1">
          <a:blip r:embed="rId19"/>
          <a:srcRect t="17526" b="-1031"/>
          <a:stretch/>
        </p:blipFill>
        <p:spPr>
          <a:xfrm>
            <a:off x="2734666" y="161409"/>
            <a:ext cx="1412791" cy="478239"/>
          </a:xfrm>
          <a:prstGeom prst="rect">
            <a:avLst/>
          </a:prstGeom>
        </p:spPr>
      </p:pic>
      <p:pic>
        <p:nvPicPr>
          <p:cNvPr id="46" name="Picture 16" descr="Logo&#10;&#10;Description automatically generated">
            <a:extLst>
              <a:ext uri="{FF2B5EF4-FFF2-40B4-BE49-F238E27FC236}">
                <a16:creationId xmlns:a16="http://schemas.microsoft.com/office/drawing/2014/main" id="{1A94E21D-ECDC-472C-3E93-BAB218B5EA61}"/>
              </a:ext>
            </a:extLst>
          </p:cNvPr>
          <p:cNvPicPr>
            <a:picLocks noChangeAspect="1"/>
          </p:cNvPicPr>
          <p:nvPr/>
        </p:nvPicPr>
        <p:blipFill>
          <a:blip r:embed="rId20"/>
          <a:stretch>
            <a:fillRect/>
          </a:stretch>
        </p:blipFill>
        <p:spPr>
          <a:xfrm>
            <a:off x="4769415" y="5462084"/>
            <a:ext cx="1208315" cy="509068"/>
          </a:xfrm>
          <a:prstGeom prst="rect">
            <a:avLst/>
          </a:prstGeom>
        </p:spPr>
      </p:pic>
      <p:pic>
        <p:nvPicPr>
          <p:cNvPr id="48" name="Picture 4" descr="Text&#10;&#10;Description automatically generated">
            <a:extLst>
              <a:ext uri="{FF2B5EF4-FFF2-40B4-BE49-F238E27FC236}">
                <a16:creationId xmlns:a16="http://schemas.microsoft.com/office/drawing/2014/main" id="{C48AD658-512E-D094-B56C-E2CA8F24DBB6}"/>
              </a:ext>
            </a:extLst>
          </p:cNvPr>
          <p:cNvPicPr>
            <a:picLocks noChangeAspect="1"/>
          </p:cNvPicPr>
          <p:nvPr/>
        </p:nvPicPr>
        <p:blipFill rotWithShape="1">
          <a:blip r:embed="rId21"/>
          <a:srcRect l="23687" t="18259" r="21656" b="26563"/>
          <a:stretch/>
        </p:blipFill>
        <p:spPr>
          <a:xfrm>
            <a:off x="85578" y="839597"/>
            <a:ext cx="1195537" cy="769693"/>
          </a:xfrm>
          <a:prstGeom prst="rect">
            <a:avLst/>
          </a:prstGeom>
        </p:spPr>
      </p:pic>
      <p:pic>
        <p:nvPicPr>
          <p:cNvPr id="51" name="Picture 6" descr="Text&#10;&#10;Description automatically generated">
            <a:extLst>
              <a:ext uri="{FF2B5EF4-FFF2-40B4-BE49-F238E27FC236}">
                <a16:creationId xmlns:a16="http://schemas.microsoft.com/office/drawing/2014/main" id="{1BA5AE42-50A8-60CD-FB9B-AB0F4DE0A837}"/>
              </a:ext>
            </a:extLst>
          </p:cNvPr>
          <p:cNvPicPr>
            <a:picLocks noChangeAspect="1"/>
          </p:cNvPicPr>
          <p:nvPr/>
        </p:nvPicPr>
        <p:blipFill>
          <a:blip r:embed="rId22"/>
          <a:stretch>
            <a:fillRect/>
          </a:stretch>
        </p:blipFill>
        <p:spPr>
          <a:xfrm>
            <a:off x="5440228" y="698073"/>
            <a:ext cx="1687286" cy="547227"/>
          </a:xfrm>
          <a:prstGeom prst="rect">
            <a:avLst/>
          </a:prstGeom>
        </p:spPr>
      </p:pic>
      <p:pic>
        <p:nvPicPr>
          <p:cNvPr id="53" name="Picture 7" descr="Text&#10;&#10;Description automatically generated">
            <a:extLst>
              <a:ext uri="{FF2B5EF4-FFF2-40B4-BE49-F238E27FC236}">
                <a16:creationId xmlns:a16="http://schemas.microsoft.com/office/drawing/2014/main" id="{7BFB5A53-1872-E023-1925-57BF3B7287AF}"/>
              </a:ext>
            </a:extLst>
          </p:cNvPr>
          <p:cNvPicPr>
            <a:picLocks noChangeAspect="1"/>
          </p:cNvPicPr>
          <p:nvPr/>
        </p:nvPicPr>
        <p:blipFill rotWithShape="1">
          <a:blip r:embed="rId23"/>
          <a:srcRect l="9071" t="11105" r="8715" b="1527"/>
          <a:stretch/>
        </p:blipFill>
        <p:spPr>
          <a:xfrm>
            <a:off x="129030" y="2647724"/>
            <a:ext cx="998996" cy="851208"/>
          </a:xfrm>
          <a:prstGeom prst="rect">
            <a:avLst/>
          </a:prstGeom>
        </p:spPr>
      </p:pic>
      <p:pic>
        <p:nvPicPr>
          <p:cNvPr id="55" name="Picture 8" descr="Logo, company name&#10;&#10;Description automatically generated">
            <a:extLst>
              <a:ext uri="{FF2B5EF4-FFF2-40B4-BE49-F238E27FC236}">
                <a16:creationId xmlns:a16="http://schemas.microsoft.com/office/drawing/2014/main" id="{3418FD8D-27B7-CBC5-240A-413A82BA3686}"/>
              </a:ext>
            </a:extLst>
          </p:cNvPr>
          <p:cNvPicPr>
            <a:picLocks noChangeAspect="1"/>
          </p:cNvPicPr>
          <p:nvPr/>
        </p:nvPicPr>
        <p:blipFill>
          <a:blip r:embed="rId24"/>
          <a:stretch>
            <a:fillRect/>
          </a:stretch>
        </p:blipFill>
        <p:spPr>
          <a:xfrm>
            <a:off x="9860821" y="884757"/>
            <a:ext cx="975633" cy="1006929"/>
          </a:xfrm>
          <a:prstGeom prst="rect">
            <a:avLst/>
          </a:prstGeom>
        </p:spPr>
      </p:pic>
      <p:pic>
        <p:nvPicPr>
          <p:cNvPr id="57" name="Picture 9" descr="Text&#10;&#10;Description automatically generated">
            <a:extLst>
              <a:ext uri="{FF2B5EF4-FFF2-40B4-BE49-F238E27FC236}">
                <a16:creationId xmlns:a16="http://schemas.microsoft.com/office/drawing/2014/main" id="{6E673DE4-D4E4-FB64-8976-0BA3CA390E8F}"/>
              </a:ext>
            </a:extLst>
          </p:cNvPr>
          <p:cNvPicPr>
            <a:picLocks noChangeAspect="1"/>
          </p:cNvPicPr>
          <p:nvPr/>
        </p:nvPicPr>
        <p:blipFill rotWithShape="1">
          <a:blip r:embed="rId25"/>
          <a:srcRect t="14826" r="1282" b="-3332"/>
          <a:stretch/>
        </p:blipFill>
        <p:spPr>
          <a:xfrm>
            <a:off x="171450" y="66932"/>
            <a:ext cx="832828" cy="852653"/>
          </a:xfrm>
          <a:prstGeom prst="rect">
            <a:avLst/>
          </a:prstGeom>
        </p:spPr>
      </p:pic>
      <p:pic>
        <p:nvPicPr>
          <p:cNvPr id="59" name="Picture 10" descr="Logo, company name&#10;&#10;Description automatically generated">
            <a:extLst>
              <a:ext uri="{FF2B5EF4-FFF2-40B4-BE49-F238E27FC236}">
                <a16:creationId xmlns:a16="http://schemas.microsoft.com/office/drawing/2014/main" id="{650339A2-480C-FA55-3B16-1F017C64AEE5}"/>
              </a:ext>
            </a:extLst>
          </p:cNvPr>
          <p:cNvPicPr>
            <a:picLocks noChangeAspect="1"/>
          </p:cNvPicPr>
          <p:nvPr/>
        </p:nvPicPr>
        <p:blipFill rotWithShape="1">
          <a:blip r:embed="rId26"/>
          <a:srcRect t="20645" b="21935"/>
          <a:stretch/>
        </p:blipFill>
        <p:spPr>
          <a:xfrm>
            <a:off x="8383471" y="5408884"/>
            <a:ext cx="1915886" cy="711619"/>
          </a:xfrm>
          <a:prstGeom prst="rect">
            <a:avLst/>
          </a:prstGeom>
        </p:spPr>
      </p:pic>
      <p:pic>
        <p:nvPicPr>
          <p:cNvPr id="61" name="Picture 11" descr="Text&#10;&#10;Description automatically generated">
            <a:extLst>
              <a:ext uri="{FF2B5EF4-FFF2-40B4-BE49-F238E27FC236}">
                <a16:creationId xmlns:a16="http://schemas.microsoft.com/office/drawing/2014/main" id="{B91E51E1-93B5-1166-1C1A-39E9B8EF1486}"/>
              </a:ext>
            </a:extLst>
          </p:cNvPr>
          <p:cNvPicPr>
            <a:picLocks noChangeAspect="1"/>
          </p:cNvPicPr>
          <p:nvPr/>
        </p:nvPicPr>
        <p:blipFill>
          <a:blip r:embed="rId27"/>
          <a:stretch>
            <a:fillRect/>
          </a:stretch>
        </p:blipFill>
        <p:spPr>
          <a:xfrm>
            <a:off x="2368489" y="1466703"/>
            <a:ext cx="971550" cy="941615"/>
          </a:xfrm>
          <a:prstGeom prst="rect">
            <a:avLst/>
          </a:prstGeom>
        </p:spPr>
      </p:pic>
      <p:pic>
        <p:nvPicPr>
          <p:cNvPr id="63" name="Picture 12">
            <a:extLst>
              <a:ext uri="{FF2B5EF4-FFF2-40B4-BE49-F238E27FC236}">
                <a16:creationId xmlns:a16="http://schemas.microsoft.com/office/drawing/2014/main" id="{448DC27D-8D46-596A-9F1E-6B454245D4AF}"/>
              </a:ext>
            </a:extLst>
          </p:cNvPr>
          <p:cNvPicPr>
            <a:picLocks noChangeAspect="1"/>
          </p:cNvPicPr>
          <p:nvPr/>
        </p:nvPicPr>
        <p:blipFill>
          <a:blip r:embed="rId28"/>
          <a:stretch>
            <a:fillRect/>
          </a:stretch>
        </p:blipFill>
        <p:spPr>
          <a:xfrm>
            <a:off x="3271783" y="4848335"/>
            <a:ext cx="1205593" cy="1235529"/>
          </a:xfrm>
          <a:prstGeom prst="rect">
            <a:avLst/>
          </a:prstGeom>
        </p:spPr>
      </p:pic>
      <p:pic>
        <p:nvPicPr>
          <p:cNvPr id="65" name="Picture 13" descr="Logo&#10;&#10;Description automatically generated">
            <a:extLst>
              <a:ext uri="{FF2B5EF4-FFF2-40B4-BE49-F238E27FC236}">
                <a16:creationId xmlns:a16="http://schemas.microsoft.com/office/drawing/2014/main" id="{3DC579DC-1DD7-470C-761E-AAC4E62D10E7}"/>
              </a:ext>
            </a:extLst>
          </p:cNvPr>
          <p:cNvPicPr>
            <a:picLocks noChangeAspect="1"/>
          </p:cNvPicPr>
          <p:nvPr/>
        </p:nvPicPr>
        <p:blipFill>
          <a:blip r:embed="rId29"/>
          <a:stretch>
            <a:fillRect/>
          </a:stretch>
        </p:blipFill>
        <p:spPr>
          <a:xfrm>
            <a:off x="2880614" y="2433283"/>
            <a:ext cx="846107" cy="803558"/>
          </a:xfrm>
          <a:prstGeom prst="rect">
            <a:avLst/>
          </a:prstGeom>
        </p:spPr>
      </p:pic>
      <p:pic>
        <p:nvPicPr>
          <p:cNvPr id="67" name="Picture 14" descr="A picture containing text, clipart&#10;&#10;Description automatically generated">
            <a:extLst>
              <a:ext uri="{FF2B5EF4-FFF2-40B4-BE49-F238E27FC236}">
                <a16:creationId xmlns:a16="http://schemas.microsoft.com/office/drawing/2014/main" id="{05743546-A8C6-47A3-60AA-F729B80C965D}"/>
              </a:ext>
            </a:extLst>
          </p:cNvPr>
          <p:cNvPicPr>
            <a:picLocks noChangeAspect="1"/>
          </p:cNvPicPr>
          <p:nvPr/>
        </p:nvPicPr>
        <p:blipFill>
          <a:blip r:embed="rId30"/>
          <a:stretch>
            <a:fillRect/>
          </a:stretch>
        </p:blipFill>
        <p:spPr>
          <a:xfrm>
            <a:off x="9527647" y="74581"/>
            <a:ext cx="1208315" cy="758767"/>
          </a:xfrm>
          <a:prstGeom prst="rect">
            <a:avLst/>
          </a:prstGeom>
        </p:spPr>
      </p:pic>
      <p:pic>
        <p:nvPicPr>
          <p:cNvPr id="69" name="Picture 5" descr="A picture containing text&#10;&#10;Description automatically generated">
            <a:extLst>
              <a:ext uri="{FF2B5EF4-FFF2-40B4-BE49-F238E27FC236}">
                <a16:creationId xmlns:a16="http://schemas.microsoft.com/office/drawing/2014/main" id="{AEAA647E-6500-8D02-5EF2-74BF8660203E}"/>
              </a:ext>
            </a:extLst>
          </p:cNvPr>
          <p:cNvPicPr>
            <a:picLocks noChangeAspect="1"/>
          </p:cNvPicPr>
          <p:nvPr/>
        </p:nvPicPr>
        <p:blipFill rotWithShape="1">
          <a:blip r:embed="rId31"/>
          <a:srcRect l="19535" r="18605" b="549"/>
          <a:stretch/>
        </p:blipFill>
        <p:spPr>
          <a:xfrm>
            <a:off x="8150162" y="138024"/>
            <a:ext cx="1143007" cy="767246"/>
          </a:xfrm>
          <a:prstGeom prst="rect">
            <a:avLst/>
          </a:prstGeom>
        </p:spPr>
      </p:pic>
      <p:pic>
        <p:nvPicPr>
          <p:cNvPr id="71" name="Picture 3" descr="A picture containing text, clipart&#10;&#10;Description automatically generated">
            <a:extLst>
              <a:ext uri="{FF2B5EF4-FFF2-40B4-BE49-F238E27FC236}">
                <a16:creationId xmlns:a16="http://schemas.microsoft.com/office/drawing/2014/main" id="{AEFA6EB3-E88C-7737-DDCE-53494673A78A}"/>
              </a:ext>
            </a:extLst>
          </p:cNvPr>
          <p:cNvPicPr>
            <a:picLocks noChangeAspect="1"/>
          </p:cNvPicPr>
          <p:nvPr/>
        </p:nvPicPr>
        <p:blipFill>
          <a:blip r:embed="rId32"/>
          <a:stretch>
            <a:fillRect/>
          </a:stretch>
        </p:blipFill>
        <p:spPr>
          <a:xfrm>
            <a:off x="4893609" y="6209271"/>
            <a:ext cx="1132115" cy="428924"/>
          </a:xfrm>
          <a:prstGeom prst="rect">
            <a:avLst/>
          </a:prstGeom>
        </p:spPr>
      </p:pic>
      <p:pic>
        <p:nvPicPr>
          <p:cNvPr id="73" name="Picture 4" descr="Logo, icon&#10;&#10;Description automatically generated">
            <a:extLst>
              <a:ext uri="{FF2B5EF4-FFF2-40B4-BE49-F238E27FC236}">
                <a16:creationId xmlns:a16="http://schemas.microsoft.com/office/drawing/2014/main" id="{83F18518-57B9-E391-4DE4-20F7D4F22B11}"/>
              </a:ext>
            </a:extLst>
          </p:cNvPr>
          <p:cNvPicPr>
            <a:picLocks noChangeAspect="1"/>
          </p:cNvPicPr>
          <p:nvPr/>
        </p:nvPicPr>
        <p:blipFill>
          <a:blip r:embed="rId33"/>
          <a:stretch>
            <a:fillRect/>
          </a:stretch>
        </p:blipFill>
        <p:spPr>
          <a:xfrm>
            <a:off x="1923309" y="3397413"/>
            <a:ext cx="1080408" cy="702129"/>
          </a:xfrm>
          <a:prstGeom prst="rect">
            <a:avLst/>
          </a:prstGeom>
        </p:spPr>
      </p:pic>
      <p:pic>
        <p:nvPicPr>
          <p:cNvPr id="75" name="Picture 5" descr="A picture containing icon&#10;&#10;Description automatically generated">
            <a:extLst>
              <a:ext uri="{FF2B5EF4-FFF2-40B4-BE49-F238E27FC236}">
                <a16:creationId xmlns:a16="http://schemas.microsoft.com/office/drawing/2014/main" id="{A8F4BC04-9353-86A3-C4E0-4C467E9F4A3E}"/>
              </a:ext>
            </a:extLst>
          </p:cNvPr>
          <p:cNvPicPr>
            <a:picLocks noChangeAspect="1"/>
          </p:cNvPicPr>
          <p:nvPr/>
        </p:nvPicPr>
        <p:blipFill>
          <a:blip r:embed="rId34"/>
          <a:stretch>
            <a:fillRect/>
          </a:stretch>
        </p:blipFill>
        <p:spPr>
          <a:xfrm>
            <a:off x="10346726" y="3039021"/>
            <a:ext cx="1132115" cy="466919"/>
          </a:xfrm>
          <a:prstGeom prst="rect">
            <a:avLst/>
          </a:prstGeom>
        </p:spPr>
      </p:pic>
      <p:pic>
        <p:nvPicPr>
          <p:cNvPr id="77" name="Picture 6">
            <a:extLst>
              <a:ext uri="{FF2B5EF4-FFF2-40B4-BE49-F238E27FC236}">
                <a16:creationId xmlns:a16="http://schemas.microsoft.com/office/drawing/2014/main" id="{89EFFE1F-3EE6-9265-DB40-4181331EC0E2}"/>
              </a:ext>
            </a:extLst>
          </p:cNvPr>
          <p:cNvPicPr>
            <a:picLocks noChangeAspect="1"/>
          </p:cNvPicPr>
          <p:nvPr/>
        </p:nvPicPr>
        <p:blipFill>
          <a:blip r:embed="rId35"/>
          <a:stretch>
            <a:fillRect/>
          </a:stretch>
        </p:blipFill>
        <p:spPr>
          <a:xfrm>
            <a:off x="2093127" y="72155"/>
            <a:ext cx="491235" cy="761193"/>
          </a:xfrm>
          <a:prstGeom prst="rect">
            <a:avLst/>
          </a:prstGeom>
        </p:spPr>
      </p:pic>
      <p:pic>
        <p:nvPicPr>
          <p:cNvPr id="79" name="Picture 7">
            <a:extLst>
              <a:ext uri="{FF2B5EF4-FFF2-40B4-BE49-F238E27FC236}">
                <a16:creationId xmlns:a16="http://schemas.microsoft.com/office/drawing/2014/main" id="{9C86793C-8A8C-94CA-56E4-E2DBD327C867}"/>
              </a:ext>
            </a:extLst>
          </p:cNvPr>
          <p:cNvPicPr>
            <a:picLocks noChangeAspect="1"/>
          </p:cNvPicPr>
          <p:nvPr/>
        </p:nvPicPr>
        <p:blipFill>
          <a:blip r:embed="rId36"/>
          <a:stretch>
            <a:fillRect/>
          </a:stretch>
        </p:blipFill>
        <p:spPr>
          <a:xfrm>
            <a:off x="5464077" y="4531508"/>
            <a:ext cx="748393" cy="819150"/>
          </a:xfrm>
          <a:prstGeom prst="rect">
            <a:avLst/>
          </a:prstGeom>
        </p:spPr>
      </p:pic>
      <p:pic>
        <p:nvPicPr>
          <p:cNvPr id="81" name="Picture 8">
            <a:extLst>
              <a:ext uri="{FF2B5EF4-FFF2-40B4-BE49-F238E27FC236}">
                <a16:creationId xmlns:a16="http://schemas.microsoft.com/office/drawing/2014/main" id="{19E933A7-0A47-C7F7-4DAE-939B9D164AFF}"/>
              </a:ext>
            </a:extLst>
          </p:cNvPr>
          <p:cNvPicPr>
            <a:picLocks noChangeAspect="1"/>
          </p:cNvPicPr>
          <p:nvPr/>
        </p:nvPicPr>
        <p:blipFill>
          <a:blip r:embed="rId37"/>
          <a:stretch>
            <a:fillRect/>
          </a:stretch>
        </p:blipFill>
        <p:spPr>
          <a:xfrm>
            <a:off x="4434605" y="162917"/>
            <a:ext cx="816429" cy="800100"/>
          </a:xfrm>
          <a:prstGeom prst="rect">
            <a:avLst/>
          </a:prstGeom>
        </p:spPr>
      </p:pic>
      <p:pic>
        <p:nvPicPr>
          <p:cNvPr id="83" name="Picture 4" descr="A picture containing text&#10;&#10;Description automatically generated">
            <a:extLst>
              <a:ext uri="{FF2B5EF4-FFF2-40B4-BE49-F238E27FC236}">
                <a16:creationId xmlns:a16="http://schemas.microsoft.com/office/drawing/2014/main" id="{E8EC37E2-8ED4-EEC2-70E2-EE138EEE7424}"/>
              </a:ext>
            </a:extLst>
          </p:cNvPr>
          <p:cNvPicPr>
            <a:picLocks noChangeAspect="1"/>
          </p:cNvPicPr>
          <p:nvPr/>
        </p:nvPicPr>
        <p:blipFill rotWithShape="1">
          <a:blip r:embed="rId38"/>
          <a:srcRect l="7420" t="21047" r="1149" b="20596"/>
          <a:stretch/>
        </p:blipFill>
        <p:spPr>
          <a:xfrm>
            <a:off x="1901753" y="4372378"/>
            <a:ext cx="863408" cy="485775"/>
          </a:xfrm>
          <a:prstGeom prst="rect">
            <a:avLst/>
          </a:prstGeom>
        </p:spPr>
      </p:pic>
      <p:pic>
        <p:nvPicPr>
          <p:cNvPr id="85" name="Picture 6" descr="Logo, company name&#10;&#10;Description automatically generated">
            <a:extLst>
              <a:ext uri="{FF2B5EF4-FFF2-40B4-BE49-F238E27FC236}">
                <a16:creationId xmlns:a16="http://schemas.microsoft.com/office/drawing/2014/main" id="{AD0BCD29-AB3A-24E8-C859-4A63FCC6BD1C}"/>
              </a:ext>
            </a:extLst>
          </p:cNvPr>
          <p:cNvPicPr>
            <a:picLocks noChangeAspect="1"/>
          </p:cNvPicPr>
          <p:nvPr/>
        </p:nvPicPr>
        <p:blipFill>
          <a:blip r:embed="rId39"/>
          <a:stretch>
            <a:fillRect/>
          </a:stretch>
        </p:blipFill>
        <p:spPr>
          <a:xfrm>
            <a:off x="6385553" y="1424049"/>
            <a:ext cx="833974" cy="465092"/>
          </a:xfrm>
          <a:prstGeom prst="rect">
            <a:avLst/>
          </a:prstGeom>
        </p:spPr>
      </p:pic>
      <p:pic>
        <p:nvPicPr>
          <p:cNvPr id="87" name="Picture 7" descr="A picture containing text, clipart&#10;&#10;Description automatically generated">
            <a:extLst>
              <a:ext uri="{FF2B5EF4-FFF2-40B4-BE49-F238E27FC236}">
                <a16:creationId xmlns:a16="http://schemas.microsoft.com/office/drawing/2014/main" id="{1AB292B4-0A07-E3C6-1007-F75E171898EF}"/>
              </a:ext>
            </a:extLst>
          </p:cNvPr>
          <p:cNvPicPr>
            <a:picLocks noChangeAspect="1"/>
          </p:cNvPicPr>
          <p:nvPr/>
        </p:nvPicPr>
        <p:blipFill rotWithShape="1">
          <a:blip r:embed="rId40"/>
          <a:srcRect l="16176" r="18382" b="-3151"/>
          <a:stretch/>
        </p:blipFill>
        <p:spPr>
          <a:xfrm>
            <a:off x="1017373" y="73028"/>
            <a:ext cx="755763" cy="672403"/>
          </a:xfrm>
          <a:prstGeom prst="rect">
            <a:avLst/>
          </a:prstGeom>
        </p:spPr>
      </p:pic>
      <p:pic>
        <p:nvPicPr>
          <p:cNvPr id="89" name="Picture 8">
            <a:extLst>
              <a:ext uri="{FF2B5EF4-FFF2-40B4-BE49-F238E27FC236}">
                <a16:creationId xmlns:a16="http://schemas.microsoft.com/office/drawing/2014/main" id="{D9AC4F52-303F-9F97-2717-F2FC3CFEE386}"/>
              </a:ext>
            </a:extLst>
          </p:cNvPr>
          <p:cNvPicPr>
            <a:picLocks noChangeAspect="1"/>
          </p:cNvPicPr>
          <p:nvPr/>
        </p:nvPicPr>
        <p:blipFill>
          <a:blip r:embed="rId41"/>
          <a:stretch>
            <a:fillRect/>
          </a:stretch>
        </p:blipFill>
        <p:spPr>
          <a:xfrm>
            <a:off x="10303715" y="1987948"/>
            <a:ext cx="532040" cy="757919"/>
          </a:xfrm>
          <a:prstGeom prst="rect">
            <a:avLst/>
          </a:prstGeom>
        </p:spPr>
      </p:pic>
      <p:pic>
        <p:nvPicPr>
          <p:cNvPr id="91" name="Picture 9">
            <a:extLst>
              <a:ext uri="{FF2B5EF4-FFF2-40B4-BE49-F238E27FC236}">
                <a16:creationId xmlns:a16="http://schemas.microsoft.com/office/drawing/2014/main" id="{6DE78F0C-6EA4-AFA9-DD9E-E8F24EAB4287}"/>
              </a:ext>
            </a:extLst>
          </p:cNvPr>
          <p:cNvPicPr>
            <a:picLocks noChangeAspect="1"/>
          </p:cNvPicPr>
          <p:nvPr/>
        </p:nvPicPr>
        <p:blipFill>
          <a:blip r:embed="rId42"/>
          <a:stretch>
            <a:fillRect/>
          </a:stretch>
        </p:blipFill>
        <p:spPr>
          <a:xfrm>
            <a:off x="1413965" y="994039"/>
            <a:ext cx="1545772" cy="379124"/>
          </a:xfrm>
          <a:prstGeom prst="rect">
            <a:avLst/>
          </a:prstGeom>
        </p:spPr>
      </p:pic>
      <p:pic>
        <p:nvPicPr>
          <p:cNvPr id="93" name="Picture 11" descr="A picture containing diagram&#10;&#10;Description automatically generated">
            <a:extLst>
              <a:ext uri="{FF2B5EF4-FFF2-40B4-BE49-F238E27FC236}">
                <a16:creationId xmlns:a16="http://schemas.microsoft.com/office/drawing/2014/main" id="{E86C8B88-A439-CB10-6930-F005CCCB10FC}"/>
              </a:ext>
            </a:extLst>
          </p:cNvPr>
          <p:cNvPicPr>
            <a:picLocks noChangeAspect="1"/>
          </p:cNvPicPr>
          <p:nvPr/>
        </p:nvPicPr>
        <p:blipFill>
          <a:blip r:embed="rId43"/>
          <a:stretch>
            <a:fillRect/>
          </a:stretch>
        </p:blipFill>
        <p:spPr>
          <a:xfrm>
            <a:off x="6440406" y="5070755"/>
            <a:ext cx="813709" cy="854529"/>
          </a:xfrm>
          <a:prstGeom prst="rect">
            <a:avLst/>
          </a:prstGeom>
        </p:spPr>
      </p:pic>
      <p:pic>
        <p:nvPicPr>
          <p:cNvPr id="95" name="Picture 12" descr="Logo&#10;&#10;Description automatically generated">
            <a:extLst>
              <a:ext uri="{FF2B5EF4-FFF2-40B4-BE49-F238E27FC236}">
                <a16:creationId xmlns:a16="http://schemas.microsoft.com/office/drawing/2014/main" id="{842F8364-963A-B014-05FD-3DC37ABFA08A}"/>
              </a:ext>
            </a:extLst>
          </p:cNvPr>
          <p:cNvPicPr>
            <a:picLocks noChangeAspect="1"/>
          </p:cNvPicPr>
          <p:nvPr/>
        </p:nvPicPr>
        <p:blipFill>
          <a:blip r:embed="rId44"/>
          <a:stretch>
            <a:fillRect/>
          </a:stretch>
        </p:blipFill>
        <p:spPr>
          <a:xfrm>
            <a:off x="11099202" y="1156900"/>
            <a:ext cx="888547" cy="734786"/>
          </a:xfrm>
          <a:prstGeom prst="rect">
            <a:avLst/>
          </a:prstGeom>
        </p:spPr>
      </p:pic>
      <p:pic>
        <p:nvPicPr>
          <p:cNvPr id="97" name="Picture 14">
            <a:extLst>
              <a:ext uri="{FF2B5EF4-FFF2-40B4-BE49-F238E27FC236}">
                <a16:creationId xmlns:a16="http://schemas.microsoft.com/office/drawing/2014/main" id="{C05F3A4D-2E4D-2F12-523E-EC8A332C892D}"/>
              </a:ext>
            </a:extLst>
          </p:cNvPr>
          <p:cNvPicPr>
            <a:picLocks noChangeAspect="1"/>
          </p:cNvPicPr>
          <p:nvPr/>
        </p:nvPicPr>
        <p:blipFill>
          <a:blip r:embed="rId45"/>
          <a:stretch>
            <a:fillRect/>
          </a:stretch>
        </p:blipFill>
        <p:spPr>
          <a:xfrm>
            <a:off x="313350" y="5101011"/>
            <a:ext cx="1195530" cy="730176"/>
          </a:xfrm>
          <a:prstGeom prst="rect">
            <a:avLst/>
          </a:prstGeom>
        </p:spPr>
      </p:pic>
      <p:pic>
        <p:nvPicPr>
          <p:cNvPr id="99" name="Picture 13" descr="Logo&#10;&#10;Description automatically generated">
            <a:extLst>
              <a:ext uri="{FF2B5EF4-FFF2-40B4-BE49-F238E27FC236}">
                <a16:creationId xmlns:a16="http://schemas.microsoft.com/office/drawing/2014/main" id="{DCF0343B-DF27-77E4-1C3D-D25124E9944B}"/>
              </a:ext>
            </a:extLst>
          </p:cNvPr>
          <p:cNvPicPr>
            <a:picLocks noChangeAspect="1"/>
          </p:cNvPicPr>
          <p:nvPr/>
        </p:nvPicPr>
        <p:blipFill rotWithShape="1">
          <a:blip r:embed="rId46"/>
          <a:srcRect t="18869" r="-565" b="17600"/>
          <a:stretch/>
        </p:blipFill>
        <p:spPr>
          <a:xfrm>
            <a:off x="3758171" y="2908939"/>
            <a:ext cx="1378443" cy="773546"/>
          </a:xfrm>
          <a:prstGeom prst="rect">
            <a:avLst/>
          </a:prstGeom>
        </p:spPr>
      </p:pic>
      <p:pic>
        <p:nvPicPr>
          <p:cNvPr id="101" name="Picture 4" descr="Logo, company name&#10;&#10;Description automatically generated">
            <a:extLst>
              <a:ext uri="{FF2B5EF4-FFF2-40B4-BE49-F238E27FC236}">
                <a16:creationId xmlns:a16="http://schemas.microsoft.com/office/drawing/2014/main" id="{B9A85EE2-4E8D-0D19-E533-4E191A372847}"/>
              </a:ext>
            </a:extLst>
          </p:cNvPr>
          <p:cNvPicPr>
            <a:picLocks noChangeAspect="1"/>
          </p:cNvPicPr>
          <p:nvPr/>
        </p:nvPicPr>
        <p:blipFill>
          <a:blip r:embed="rId47"/>
          <a:stretch>
            <a:fillRect/>
          </a:stretch>
        </p:blipFill>
        <p:spPr>
          <a:xfrm>
            <a:off x="232003" y="1809749"/>
            <a:ext cx="896711" cy="560616"/>
          </a:xfrm>
          <a:prstGeom prst="rect">
            <a:avLst/>
          </a:prstGeom>
        </p:spPr>
      </p:pic>
      <p:pic>
        <p:nvPicPr>
          <p:cNvPr id="103" name="Picture 5" descr="Logo, company name&#10;&#10;Description automatically generated">
            <a:extLst>
              <a:ext uri="{FF2B5EF4-FFF2-40B4-BE49-F238E27FC236}">
                <a16:creationId xmlns:a16="http://schemas.microsoft.com/office/drawing/2014/main" id="{BF196FAA-32FF-6C9B-FFED-89C3F48F4865}"/>
              </a:ext>
            </a:extLst>
          </p:cNvPr>
          <p:cNvPicPr>
            <a:picLocks noChangeAspect="1"/>
          </p:cNvPicPr>
          <p:nvPr/>
        </p:nvPicPr>
        <p:blipFill>
          <a:blip r:embed="rId48"/>
          <a:stretch>
            <a:fillRect/>
          </a:stretch>
        </p:blipFill>
        <p:spPr>
          <a:xfrm>
            <a:off x="5171393" y="3032995"/>
            <a:ext cx="978355" cy="713015"/>
          </a:xfrm>
          <a:prstGeom prst="rect">
            <a:avLst/>
          </a:prstGeom>
        </p:spPr>
      </p:pic>
      <p:pic>
        <p:nvPicPr>
          <p:cNvPr id="105" name="Picture 6" descr="Logo&#10;&#10;Description automatically generated">
            <a:extLst>
              <a:ext uri="{FF2B5EF4-FFF2-40B4-BE49-F238E27FC236}">
                <a16:creationId xmlns:a16="http://schemas.microsoft.com/office/drawing/2014/main" id="{FBE2E179-E6EF-DAB7-68AB-C40E977114CD}"/>
              </a:ext>
            </a:extLst>
          </p:cNvPr>
          <p:cNvPicPr>
            <a:picLocks noChangeAspect="1"/>
          </p:cNvPicPr>
          <p:nvPr/>
        </p:nvPicPr>
        <p:blipFill>
          <a:blip r:embed="rId49"/>
          <a:stretch>
            <a:fillRect/>
          </a:stretch>
        </p:blipFill>
        <p:spPr>
          <a:xfrm>
            <a:off x="3294690" y="3870645"/>
            <a:ext cx="895350" cy="713015"/>
          </a:xfrm>
          <a:prstGeom prst="rect">
            <a:avLst/>
          </a:prstGeom>
        </p:spPr>
      </p:pic>
      <p:pic>
        <p:nvPicPr>
          <p:cNvPr id="107" name="Picture 8" descr="Logo, company name&#10;&#10;Description automatically generated">
            <a:extLst>
              <a:ext uri="{FF2B5EF4-FFF2-40B4-BE49-F238E27FC236}">
                <a16:creationId xmlns:a16="http://schemas.microsoft.com/office/drawing/2014/main" id="{89782C7B-DE7F-1A48-2D73-0405C4FD90B1}"/>
              </a:ext>
            </a:extLst>
          </p:cNvPr>
          <p:cNvPicPr>
            <a:picLocks noChangeAspect="1"/>
          </p:cNvPicPr>
          <p:nvPr/>
        </p:nvPicPr>
        <p:blipFill>
          <a:blip r:embed="rId50"/>
          <a:stretch>
            <a:fillRect/>
          </a:stretch>
        </p:blipFill>
        <p:spPr>
          <a:xfrm>
            <a:off x="7598338" y="3275132"/>
            <a:ext cx="785133" cy="636815"/>
          </a:xfrm>
          <a:prstGeom prst="rect">
            <a:avLst/>
          </a:prstGeom>
        </p:spPr>
      </p:pic>
      <p:pic>
        <p:nvPicPr>
          <p:cNvPr id="109" name="Picture 9" descr="Logo, company name&#10;&#10;Description automatically generated">
            <a:extLst>
              <a:ext uri="{FF2B5EF4-FFF2-40B4-BE49-F238E27FC236}">
                <a16:creationId xmlns:a16="http://schemas.microsoft.com/office/drawing/2014/main" id="{4A3A110D-0B57-8A3B-2EE2-969986A2FD9A}"/>
              </a:ext>
            </a:extLst>
          </p:cNvPr>
          <p:cNvPicPr>
            <a:picLocks noChangeAspect="1"/>
          </p:cNvPicPr>
          <p:nvPr/>
        </p:nvPicPr>
        <p:blipFill>
          <a:blip r:embed="rId51"/>
          <a:stretch>
            <a:fillRect/>
          </a:stretch>
        </p:blipFill>
        <p:spPr>
          <a:xfrm>
            <a:off x="7663438" y="4106049"/>
            <a:ext cx="713015" cy="713015"/>
          </a:xfrm>
          <a:prstGeom prst="rect">
            <a:avLst/>
          </a:prstGeom>
        </p:spPr>
      </p:pic>
      <p:pic>
        <p:nvPicPr>
          <p:cNvPr id="111" name="Picture 4" descr="Logo, company name&#10;&#10;Description automatically generated">
            <a:extLst>
              <a:ext uri="{FF2B5EF4-FFF2-40B4-BE49-F238E27FC236}">
                <a16:creationId xmlns:a16="http://schemas.microsoft.com/office/drawing/2014/main" id="{9FB037BB-0B91-4B4D-5687-A86A19F5F7CB}"/>
              </a:ext>
            </a:extLst>
          </p:cNvPr>
          <p:cNvPicPr>
            <a:picLocks noChangeAspect="1"/>
          </p:cNvPicPr>
          <p:nvPr/>
        </p:nvPicPr>
        <p:blipFill>
          <a:blip r:embed="rId52"/>
          <a:stretch>
            <a:fillRect/>
          </a:stretch>
        </p:blipFill>
        <p:spPr>
          <a:xfrm>
            <a:off x="3807277" y="5924550"/>
            <a:ext cx="985158" cy="713015"/>
          </a:xfrm>
          <a:prstGeom prst="rect">
            <a:avLst/>
          </a:prstGeom>
        </p:spPr>
      </p:pic>
      <p:pic>
        <p:nvPicPr>
          <p:cNvPr id="113" name="Picture 12">
            <a:extLst>
              <a:ext uri="{FF2B5EF4-FFF2-40B4-BE49-F238E27FC236}">
                <a16:creationId xmlns:a16="http://schemas.microsoft.com/office/drawing/2014/main" id="{169F9390-F0E2-8AAF-7E9D-C0DD9E867CA9}"/>
              </a:ext>
            </a:extLst>
          </p:cNvPr>
          <p:cNvPicPr>
            <a:picLocks noChangeAspect="1"/>
          </p:cNvPicPr>
          <p:nvPr/>
        </p:nvPicPr>
        <p:blipFill>
          <a:blip r:embed="rId53"/>
          <a:stretch>
            <a:fillRect/>
          </a:stretch>
        </p:blipFill>
        <p:spPr>
          <a:xfrm>
            <a:off x="3733063" y="4706769"/>
            <a:ext cx="1132115" cy="323707"/>
          </a:xfrm>
          <a:prstGeom prst="rect">
            <a:avLst/>
          </a:prstGeom>
        </p:spPr>
      </p:pic>
      <p:pic>
        <p:nvPicPr>
          <p:cNvPr id="115" name="Picture 13" descr="Logo, company name&#10;&#10;Description automatically generated">
            <a:extLst>
              <a:ext uri="{FF2B5EF4-FFF2-40B4-BE49-F238E27FC236}">
                <a16:creationId xmlns:a16="http://schemas.microsoft.com/office/drawing/2014/main" id="{2E18FE3F-D420-8FE4-2CD7-5A36C9E27586}"/>
              </a:ext>
            </a:extLst>
          </p:cNvPr>
          <p:cNvPicPr>
            <a:picLocks noChangeAspect="1"/>
          </p:cNvPicPr>
          <p:nvPr/>
        </p:nvPicPr>
        <p:blipFill>
          <a:blip r:embed="rId54"/>
          <a:stretch>
            <a:fillRect/>
          </a:stretch>
        </p:blipFill>
        <p:spPr>
          <a:xfrm>
            <a:off x="7496283" y="5101354"/>
            <a:ext cx="664030" cy="713015"/>
          </a:xfrm>
          <a:prstGeom prst="rect">
            <a:avLst/>
          </a:prstGeom>
        </p:spPr>
      </p:pic>
      <p:pic>
        <p:nvPicPr>
          <p:cNvPr id="117" name="Picture 14" descr="Text&#10;&#10;Description automatically generated">
            <a:extLst>
              <a:ext uri="{FF2B5EF4-FFF2-40B4-BE49-F238E27FC236}">
                <a16:creationId xmlns:a16="http://schemas.microsoft.com/office/drawing/2014/main" id="{4CC5C154-EEA7-BE20-D50B-C12216726884}"/>
              </a:ext>
            </a:extLst>
          </p:cNvPr>
          <p:cNvPicPr>
            <a:picLocks noChangeAspect="1"/>
          </p:cNvPicPr>
          <p:nvPr/>
        </p:nvPicPr>
        <p:blipFill>
          <a:blip r:embed="rId55"/>
          <a:stretch>
            <a:fillRect/>
          </a:stretch>
        </p:blipFill>
        <p:spPr>
          <a:xfrm>
            <a:off x="8740933" y="2966374"/>
            <a:ext cx="1132115" cy="575141"/>
          </a:xfrm>
          <a:prstGeom prst="rect">
            <a:avLst/>
          </a:prstGeom>
        </p:spPr>
      </p:pic>
      <p:pic>
        <p:nvPicPr>
          <p:cNvPr id="119" name="Picture 6" descr="Logo, company name&#10;&#10;Description automatically generated">
            <a:extLst>
              <a:ext uri="{FF2B5EF4-FFF2-40B4-BE49-F238E27FC236}">
                <a16:creationId xmlns:a16="http://schemas.microsoft.com/office/drawing/2014/main" id="{8E922165-5795-088E-BBE7-78EF6C6F0AE1}"/>
              </a:ext>
            </a:extLst>
          </p:cNvPr>
          <p:cNvPicPr>
            <a:picLocks noChangeAspect="1"/>
          </p:cNvPicPr>
          <p:nvPr/>
        </p:nvPicPr>
        <p:blipFill>
          <a:blip r:embed="rId56"/>
          <a:stretch>
            <a:fillRect/>
          </a:stretch>
        </p:blipFill>
        <p:spPr>
          <a:xfrm>
            <a:off x="6439211" y="4242855"/>
            <a:ext cx="1059997" cy="713015"/>
          </a:xfrm>
          <a:prstGeom prst="rect">
            <a:avLst/>
          </a:prstGeom>
        </p:spPr>
      </p:pic>
      <p:pic>
        <p:nvPicPr>
          <p:cNvPr id="4" name="Picture 3" descr="Logo, company name&#10;&#10;Description automatically generated">
            <a:extLst>
              <a:ext uri="{FF2B5EF4-FFF2-40B4-BE49-F238E27FC236}">
                <a16:creationId xmlns:a16="http://schemas.microsoft.com/office/drawing/2014/main" id="{DFD5EE8C-2EFA-8418-B1C0-C65C13F040A1}"/>
              </a:ext>
            </a:extLst>
          </p:cNvPr>
          <p:cNvPicPr>
            <a:picLocks noChangeAspect="1"/>
          </p:cNvPicPr>
          <p:nvPr/>
        </p:nvPicPr>
        <p:blipFill>
          <a:blip r:embed="rId57"/>
          <a:stretch>
            <a:fillRect/>
          </a:stretch>
        </p:blipFill>
        <p:spPr>
          <a:xfrm>
            <a:off x="4447393" y="3803013"/>
            <a:ext cx="1033850" cy="787744"/>
          </a:xfrm>
          <a:prstGeom prst="rect">
            <a:avLst/>
          </a:prstGeom>
        </p:spPr>
      </p:pic>
      <p:pic>
        <p:nvPicPr>
          <p:cNvPr id="5" name="Picture 6">
            <a:extLst>
              <a:ext uri="{FF2B5EF4-FFF2-40B4-BE49-F238E27FC236}">
                <a16:creationId xmlns:a16="http://schemas.microsoft.com/office/drawing/2014/main" id="{03F5F7AD-B714-9D4F-546C-51D1B6CCBE7E}"/>
              </a:ext>
            </a:extLst>
          </p:cNvPr>
          <p:cNvPicPr>
            <a:picLocks noChangeAspect="1"/>
          </p:cNvPicPr>
          <p:nvPr/>
        </p:nvPicPr>
        <p:blipFill>
          <a:blip r:embed="rId58"/>
          <a:stretch>
            <a:fillRect/>
          </a:stretch>
        </p:blipFill>
        <p:spPr>
          <a:xfrm>
            <a:off x="5629984" y="3977072"/>
            <a:ext cx="1589903" cy="316796"/>
          </a:xfrm>
          <a:prstGeom prst="rect">
            <a:avLst/>
          </a:prstGeom>
        </p:spPr>
      </p:pic>
      <p:pic>
        <p:nvPicPr>
          <p:cNvPr id="7" name="Picture 7" descr="A picture containing text, clipart&#10;&#10;Description automatically generated">
            <a:extLst>
              <a:ext uri="{FF2B5EF4-FFF2-40B4-BE49-F238E27FC236}">
                <a16:creationId xmlns:a16="http://schemas.microsoft.com/office/drawing/2014/main" id="{26796C86-7C52-BABD-892B-BB2BFF7E4210}"/>
              </a:ext>
            </a:extLst>
          </p:cNvPr>
          <p:cNvPicPr>
            <a:picLocks noChangeAspect="1"/>
          </p:cNvPicPr>
          <p:nvPr/>
        </p:nvPicPr>
        <p:blipFill>
          <a:blip r:embed="rId59"/>
          <a:stretch>
            <a:fillRect/>
          </a:stretch>
        </p:blipFill>
        <p:spPr>
          <a:xfrm>
            <a:off x="7366873" y="1009552"/>
            <a:ext cx="1406354" cy="364782"/>
          </a:xfrm>
          <a:prstGeom prst="rect">
            <a:avLst/>
          </a:prstGeom>
        </p:spPr>
      </p:pic>
      <p:pic>
        <p:nvPicPr>
          <p:cNvPr id="8" name="Picture 8" descr="Logo, company name&#10;&#10;Description automatically generated">
            <a:extLst>
              <a:ext uri="{FF2B5EF4-FFF2-40B4-BE49-F238E27FC236}">
                <a16:creationId xmlns:a16="http://schemas.microsoft.com/office/drawing/2014/main" id="{AB472A69-B800-A8B4-5E7D-53D21613A0D5}"/>
              </a:ext>
            </a:extLst>
          </p:cNvPr>
          <p:cNvPicPr>
            <a:picLocks noChangeAspect="1"/>
          </p:cNvPicPr>
          <p:nvPr/>
        </p:nvPicPr>
        <p:blipFill>
          <a:blip r:embed="rId60"/>
          <a:stretch>
            <a:fillRect/>
          </a:stretch>
        </p:blipFill>
        <p:spPr>
          <a:xfrm>
            <a:off x="8853616" y="2154436"/>
            <a:ext cx="1178011" cy="602938"/>
          </a:xfrm>
          <a:prstGeom prst="rect">
            <a:avLst/>
          </a:prstGeom>
        </p:spPr>
      </p:pic>
      <p:pic>
        <p:nvPicPr>
          <p:cNvPr id="9" name="Picture 10" descr="Logo, company name&#10;&#10;Description automatically generated">
            <a:extLst>
              <a:ext uri="{FF2B5EF4-FFF2-40B4-BE49-F238E27FC236}">
                <a16:creationId xmlns:a16="http://schemas.microsoft.com/office/drawing/2014/main" id="{A789F1B2-48AA-1236-D53B-B27F64255910}"/>
              </a:ext>
            </a:extLst>
          </p:cNvPr>
          <p:cNvPicPr>
            <a:picLocks noChangeAspect="1"/>
          </p:cNvPicPr>
          <p:nvPr/>
        </p:nvPicPr>
        <p:blipFill>
          <a:blip r:embed="rId61"/>
          <a:stretch>
            <a:fillRect/>
          </a:stretch>
        </p:blipFill>
        <p:spPr>
          <a:xfrm>
            <a:off x="8573738" y="4536344"/>
            <a:ext cx="913421" cy="565440"/>
          </a:xfrm>
          <a:prstGeom prst="rect">
            <a:avLst/>
          </a:prstGeom>
        </p:spPr>
      </p:pic>
      <p:pic>
        <p:nvPicPr>
          <p:cNvPr id="11" name="Picture 11" descr="Text&#10;&#10;Description automatically generated">
            <a:extLst>
              <a:ext uri="{FF2B5EF4-FFF2-40B4-BE49-F238E27FC236}">
                <a16:creationId xmlns:a16="http://schemas.microsoft.com/office/drawing/2014/main" id="{B6A3E857-273D-97C0-9C1D-6AAA7800C4BD}"/>
              </a:ext>
            </a:extLst>
          </p:cNvPr>
          <p:cNvPicPr>
            <a:picLocks noChangeAspect="1"/>
          </p:cNvPicPr>
          <p:nvPr/>
        </p:nvPicPr>
        <p:blipFill>
          <a:blip r:embed="rId62"/>
          <a:stretch>
            <a:fillRect/>
          </a:stretch>
        </p:blipFill>
        <p:spPr>
          <a:xfrm>
            <a:off x="7729723" y="1367051"/>
            <a:ext cx="1106701" cy="808338"/>
          </a:xfrm>
          <a:prstGeom prst="rect">
            <a:avLst/>
          </a:prstGeom>
        </p:spPr>
      </p:pic>
      <p:pic>
        <p:nvPicPr>
          <p:cNvPr id="12" name="Picture 12">
            <a:extLst>
              <a:ext uri="{FF2B5EF4-FFF2-40B4-BE49-F238E27FC236}">
                <a16:creationId xmlns:a16="http://schemas.microsoft.com/office/drawing/2014/main" id="{7703B20A-7E13-7722-0E8E-F9B2EB91B871}"/>
              </a:ext>
            </a:extLst>
          </p:cNvPr>
          <p:cNvPicPr>
            <a:picLocks noChangeAspect="1"/>
          </p:cNvPicPr>
          <p:nvPr/>
        </p:nvPicPr>
        <p:blipFill>
          <a:blip r:embed="rId63"/>
          <a:stretch>
            <a:fillRect/>
          </a:stretch>
        </p:blipFill>
        <p:spPr>
          <a:xfrm>
            <a:off x="8564992" y="3757047"/>
            <a:ext cx="1589903" cy="372097"/>
          </a:xfrm>
          <a:prstGeom prst="rect">
            <a:avLst/>
          </a:prstGeom>
        </p:spPr>
      </p:pic>
      <p:pic>
        <p:nvPicPr>
          <p:cNvPr id="13" name="Picture 16" descr="A picture containing diagram&#10;&#10;Description automatically generated">
            <a:extLst>
              <a:ext uri="{FF2B5EF4-FFF2-40B4-BE49-F238E27FC236}">
                <a16:creationId xmlns:a16="http://schemas.microsoft.com/office/drawing/2014/main" id="{1040671F-EF5B-61D2-D1D6-BD74F34CCC52}"/>
              </a:ext>
            </a:extLst>
          </p:cNvPr>
          <p:cNvPicPr>
            <a:picLocks noChangeAspect="1"/>
          </p:cNvPicPr>
          <p:nvPr/>
        </p:nvPicPr>
        <p:blipFill>
          <a:blip r:embed="rId64"/>
          <a:stretch>
            <a:fillRect/>
          </a:stretch>
        </p:blipFill>
        <p:spPr>
          <a:xfrm>
            <a:off x="3345463" y="1065897"/>
            <a:ext cx="1423344" cy="524906"/>
          </a:xfrm>
          <a:prstGeom prst="rect">
            <a:avLst/>
          </a:prstGeom>
        </p:spPr>
      </p:pic>
      <p:pic>
        <p:nvPicPr>
          <p:cNvPr id="16" name="Picture 15" descr="Logo, company name&#10;&#10;Description automatically generated">
            <a:extLst>
              <a:ext uri="{FF2B5EF4-FFF2-40B4-BE49-F238E27FC236}">
                <a16:creationId xmlns:a16="http://schemas.microsoft.com/office/drawing/2014/main" id="{F09963EB-EF37-6AB6-B0D8-FB696E37E184}"/>
              </a:ext>
            </a:extLst>
          </p:cNvPr>
          <p:cNvPicPr>
            <a:picLocks noChangeAspect="1"/>
          </p:cNvPicPr>
          <p:nvPr/>
        </p:nvPicPr>
        <p:blipFill rotWithShape="1">
          <a:blip r:embed="rId65"/>
          <a:srcRect t="17365" r="-493" b="8982"/>
          <a:stretch/>
        </p:blipFill>
        <p:spPr>
          <a:xfrm>
            <a:off x="1176466" y="1552318"/>
            <a:ext cx="962827" cy="603752"/>
          </a:xfrm>
          <a:prstGeom prst="rect">
            <a:avLst/>
          </a:prstGeom>
        </p:spPr>
      </p:pic>
      <p:pic>
        <p:nvPicPr>
          <p:cNvPr id="17" name="Picture 18" descr="Logo&#10;&#10;Description automatically generated">
            <a:extLst>
              <a:ext uri="{FF2B5EF4-FFF2-40B4-BE49-F238E27FC236}">
                <a16:creationId xmlns:a16="http://schemas.microsoft.com/office/drawing/2014/main" id="{181D99A0-436E-A18D-8DCE-0C72B8EADEA4}"/>
              </a:ext>
            </a:extLst>
          </p:cNvPr>
          <p:cNvPicPr>
            <a:picLocks noChangeAspect="1"/>
          </p:cNvPicPr>
          <p:nvPr/>
        </p:nvPicPr>
        <p:blipFill>
          <a:blip r:embed="rId66"/>
          <a:stretch>
            <a:fillRect/>
          </a:stretch>
        </p:blipFill>
        <p:spPr>
          <a:xfrm>
            <a:off x="3720596" y="1818345"/>
            <a:ext cx="1414849" cy="943970"/>
          </a:xfrm>
          <a:prstGeom prst="rect">
            <a:avLst/>
          </a:prstGeom>
        </p:spPr>
      </p:pic>
      <p:pic>
        <p:nvPicPr>
          <p:cNvPr id="2" name="Picture 1"/>
          <p:cNvPicPr>
            <a:picLocks noChangeAspect="1"/>
          </p:cNvPicPr>
          <p:nvPr/>
        </p:nvPicPr>
        <p:blipFill rotWithShape="1">
          <a:blip r:embed="rId67"/>
          <a:srcRect t="22799" b="17077"/>
          <a:stretch/>
        </p:blipFill>
        <p:spPr>
          <a:xfrm>
            <a:off x="101207" y="4358603"/>
            <a:ext cx="1492804" cy="597267"/>
          </a:xfrm>
          <a:prstGeom prst="rect">
            <a:avLst/>
          </a:prstGeom>
        </p:spPr>
      </p:pic>
      <p:pic>
        <p:nvPicPr>
          <p:cNvPr id="68" name="Picture 67" descr="C:\Users\a.ravat\AppData\Local\Microsoft\Windows\INetCache\Content.MSO\BA0E00E1.tmp"/>
          <p:cNvPicPr/>
          <p:nvPr/>
        </p:nvPicPr>
        <p:blipFill rotWithShape="1">
          <a:blip r:embed="rId68">
            <a:extLst>
              <a:ext uri="{28A0092B-C50C-407E-A947-70E740481C1C}">
                <a14:useLocalDpi xmlns:a14="http://schemas.microsoft.com/office/drawing/2010/main" val="0"/>
              </a:ext>
            </a:extLst>
          </a:blip>
          <a:srcRect t="13488" r="8629" b="12761"/>
          <a:stretch/>
        </p:blipFill>
        <p:spPr bwMode="auto">
          <a:xfrm>
            <a:off x="6253026" y="3187815"/>
            <a:ext cx="1099027" cy="665065"/>
          </a:xfrm>
          <a:prstGeom prst="rect">
            <a:avLst/>
          </a:prstGeom>
          <a:noFill/>
          <a:ln>
            <a:noFill/>
          </a:ln>
        </p:spPr>
      </p:pic>
      <p:pic>
        <p:nvPicPr>
          <p:cNvPr id="70" name="Picture 69"/>
          <p:cNvPicPr>
            <a:picLocks noChangeAspect="1"/>
          </p:cNvPicPr>
          <p:nvPr/>
        </p:nvPicPr>
        <p:blipFill rotWithShape="1">
          <a:blip r:embed="rId69"/>
          <a:srcRect t="24736" b="27990"/>
          <a:stretch/>
        </p:blipFill>
        <p:spPr>
          <a:xfrm>
            <a:off x="10360929" y="4373257"/>
            <a:ext cx="1626820" cy="582480"/>
          </a:xfrm>
          <a:prstGeom prst="rect">
            <a:avLst/>
          </a:prstGeom>
        </p:spPr>
      </p:pic>
      <p:pic>
        <p:nvPicPr>
          <p:cNvPr id="72" name="Picture 2" descr="University of Bradford School of Management (@BradManagement) / Twitter"/>
          <p:cNvPicPr>
            <a:picLocks noChangeAspect="1" noChangeArrowheads="1"/>
          </p:cNvPicPr>
          <p:nvPr/>
        </p:nvPicPr>
        <p:blipFill rotWithShape="1">
          <a:blip r:embed="rId70" cstate="print">
            <a:extLst>
              <a:ext uri="{28A0092B-C50C-407E-A947-70E740481C1C}">
                <a14:useLocalDpi xmlns:a14="http://schemas.microsoft.com/office/drawing/2010/main" val="0"/>
              </a:ext>
            </a:extLst>
          </a:blip>
          <a:srcRect l="4916" t="10875" r="3959" b="28750"/>
          <a:stretch/>
        </p:blipFill>
        <p:spPr bwMode="auto">
          <a:xfrm>
            <a:off x="7138519" y="2299581"/>
            <a:ext cx="1299018" cy="86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71500" y="1551011"/>
            <a:ext cx="10144125" cy="4835502"/>
          </a:xfrm>
        </p:spPr>
        <p:txBody>
          <a:bodyPr/>
          <a:lstStyle/>
          <a:p>
            <a:pPr algn="l">
              <a:defRPr/>
            </a:pPr>
            <a:endParaRPr lang="en-GB" sz="2000" dirty="0">
              <a:solidFill>
                <a:schemeClr val="accent4"/>
              </a:solidFill>
            </a:endParaRPr>
          </a:p>
          <a:p>
            <a:pPr algn="l" eaLnBrk="1" hangingPunct="1">
              <a:lnSpc>
                <a:spcPct val="80000"/>
              </a:lnSpc>
              <a:defRPr/>
            </a:pPr>
            <a:endParaRPr lang="en-GB" altLang="en-US" sz="2100" dirty="0"/>
          </a:p>
        </p:txBody>
      </p:sp>
      <p:sp>
        <p:nvSpPr>
          <p:cNvPr id="9221" name="AutoShape 6" descr="data:image/jpeg;base64,/9j/4AAQSkZJRgABAQAAAQABAAD/2wCEAAkGBxQRDxAQEBQVFRQUFRcWFRgVFBUUFRQXFBcXFxUUFBUZHCggGRolHRQVITEiJSkvLi4uGCAzODMsNygtLisBCgoKDg0OGhAQGiwkHiQsLCwsLCwsLCwsLCwtLCwsLCwsLCwsLCwsLCwsLCwsLCwsLCwsLCwsLCwsLCwsLCwsLP/AABEIAGABuAMBEQACEQEDEQH/xAAbAAEAAwEBAQEAAAAAAAAAAAAABQYHBAMCAf/EAEYQAAEDAgMCCgYJAgQGAwAAAAEAAgMEEQUGEiExBxMiMjRBYXGBsVFScnORoRQWM0KSssHC0iNigpPR8BUkU6Lh8RdDY//EABoBAQADAQEBAAAAAAAAAAAAAAABBAUGAwL/xAAyEQEAAgEDAgIJBAICAwAAAAAAAQIDBAUREjEhQRMVIjM0UWFxgRSRofAjwTKxQlLh/9oADAMBAAIRAxEAPwDcUBAQEBAQEBAQEBAQEBAQEBAQfiAgICBdAQEQIkQEBAQEBAQEBAQEH6gICAgICAgICAgICAgICAgICAgICAgICAgICAgICAgICAgIPwoKxmyadktMIZtAleI9OgG28mS537LbFLQ0Vcc1vN688Ry8JceNNWNhqJS5jIRqIZz5CecQN2zyR9V0vpcPXSPHn+HJJj83/DnT8YQ6SoLWGw5LNW63XYAo9q6TH+o9Hx4RHin8rSOfE6R05nDnckmPi9OnYRa+3akqGqiItxFeP5eODYm58mIPkdeKGTS0WHJDGkv794+CPvNhrWuOI7zHih5cSrHUxxASMYwcpsOm4LL25Tt9/wDexFuuHTxk9BMePz+rtrczmKqiuDxLoWOk2X4svOx5Po2gHvR5Y9FGTDM8+1zxH1crcxTCmkkaQ98tU6GC9tLW3s3dv3fNH3+jp6SK28IivMpLCal0UkoqayKQMaNTbBpjcT1m+wbQPHqRXzVrasTSkxz/AC5MYqp3VdOymqQI6gOLdLGuDAwC7r35VyezcpemCmOMV7ZK+MOSsxSY1slMKoxaeLY0iISa3kcon1dtj4p4PWuCkYIydPPPPm/MwY5KypnjZUcWI2N0N4vWZH22t7Or4qH1ptLW2OtprzzP7QkajMD45cPjlGl0rbzC1tJcA1l/Ryror10kXpktXtHZ0YFjn0mrqWs+yjawM/uJL9T+42Fu5HxqNL6HFWZ7y+MTrZ5qv6HTPEQYzXJJp1O27AGjxH+wicWPHTF6XJHPM8RD3rKyWkpP6rxLO46I7N063OPIGnr9J7kfGPFXNl9mOK+f0hH12PP/AOEsqWO/qODG32c69nH5FHvi0tf1Xop8Yhz4bjU2msPG8dFHDqZLxfFgSbbNHp/8D0o+8umpzSOnptM9vo6sm1sk5L31Bk0tGthi0Brn3ty/vc09SPPXY6Y56a14+vK2KGcICAgICAgICAgICAgICAgICAgICAgICAgICAgICAgICAgICCMxHCuNqKaYusIC86bX1FwAG2+y1vmj2x5ppS1f/Z8QYRpnqp9dzM1rRyfs9II9O3ePRuU8vqc8zStOPCEfJlU/RqanZNpMD9YdovqcL2Nr7N6PeNb/AJLZJrz1RwmsMp3xx6ZZDK65OotDdh3CwRTyXi1uaxxCJwzLr4ZJCZy6ORz3Pj4sAOL73ubkpytZdXF6xHT4x2lzRZO2CJ9RI6na64iIA7dLndY8Eek6/wAeqKx1fNKNwNpqJ5nkObLG2PRpsA0b9t9vUnKt+omKRWPKeeXG7KjPogpdbhoeXsfs1NdckE+nYbf6Jy9Y114y+k4794euD5dETppJn8e+UNDtTGhtm3ts6zt+QTlGfVzkiK1jiIdLsGH0qKoBAEUZY1gbYconbe+zusjyjPPo5p855cUGX5WVEkzKktbJIHvYIxygPu6ifRsR7X1UWxxSax4RxEvOsyrxjp38bZ8krJWu0X4sx30i19u8pymmttWIrx4REx9+XriWWRO+oe9/2rGsbZv2Yab3FztJKcvnFrLYorFY7Ty6sKwNtPNLKw8l7GMDLc0R3677b3Tl55dTbJWKz93hi2AGSYVEEzoZNOlxADg5vd6UfeHVRWnRevMPioywJXQ8dNI9sTNLRctcXG15HPaRt2WTlNNXOOLdFYjn+8PKPKmmJkIlOhlQJgNP3Rt4u99u3r+ScvqddM3m/HjMcf8A16jLdoKqnbLZk7y4cn7PUbuaNu0fBHz+r/yUvMeNf5dmB4bJAC2ScyizQwFgaGBt91jtvs+CPLPlrknmK8JVQ8BAQEBAQEBAQEBAQEBAQEBAQEBAQEBAQEBAQEBAQEBAQEBAQEBAQEBAQEBAQEBAQEBAQEBAQEBAQEBAQEBAQEBAQEBAQEBAQEBAQEBAQEBAQEBAQEBAQEBAQEBAQEBAQEBAQEBAQEBAQEBAQEBAQEBAQEBAQEBAQEBAQEBAQEBAQEBAQEERjuYIqMxiUPJk1adIB5mm97kesFKzp9LkzzMU8kV9fqf1Jfwt/knC36pz/Q+v1P6kv4W/yQ9U5/ok8JzNT1J0xvs/1Xgtce7qPgUVc2izYY5tHgmFCqrmI5yghlfC5shcw2Nmi17A7LntU8L+Hbs2WkXr2lz/AF+p/Ul/C3+ScPX1Tn+h9faf1Jfwt/kh6pz/AESOE5liqWzOja/+k0OcC0XIIdbTY7TySnCrn0eTDMRbzRoz9T+rL+Fv8kWfVOf6LJh9Y2aJkse1rxcX39x7VDPyY7Y7TW3eHQj4ReO47FSBhl1EvJDQ0AnZvO0jZtHxUrGn0uTPMxTycGH5yhmlZExsmp5sLtFhsvtsd2xHvm27LjpN7doWIlQoIDEs400JLQ4yOG8Ri4He7cpX8O258kc8cR9Uc3hBivtikA72n5IsTs2WI/5QmsJzJT1J0xvs/wBRw0u8L7D4XRSz6PNh8bR4JdQqubEq1sET5n30sFzbafBHpix2yXile8q/Dnqnc5rdMo1ODdrW22mwvyu1TwvW2vPWOZWlQzRBW67OcEUr4nNkJYbEhotfsuVPDQxbbmyUi9fNK4LizKqLjYw4C5byhY3ChVz4LYbdNnejxVuvznBDK+JzZCWGxIaLX7NqloYttzZKxevaUrguLMqouNjDgLlvKFjcIq59PfDbpt3QYz9T9TZfwt/knC7G05+D6/U/qy/hb/JOD1Tn+h9faf1Jfwt/kifVOf6JPAsxRVZkbEHgsAJ1ADY69rWJ9BRV1OkyYIjr83JiOcoIJXwubIXMNjZote19lz2o9cO3ZstIvXtKUwXFmVUfGxhwAJaQ4WNwoVs+C2G3Tbu70eKOxXHYKb7Z4BO5ou5x/wAI8yp4WMOly5p9iFfk4QIr8mKQjtLR+qL8bNlmPGYdlBnemkIDy6In1xyfxC4HjZHjl2vPSOYjmFjY8EAg3B3EbQVDOmJieJfSCBoM0xS1L6Ygsc1xa0utZ5aSCB6DsU8LmTRZK4oyd4lPBQpv1BB43maKlkEcgeSW6uSARa5HWR6FK3p9DkzxM0emA5hiqzIIw8FgBOoAbHXtaxPoKTCNRpMmDjr80woVRAQEBAQEBAQEFA4T+fSezN5wqW7sve/4/wBqthWGSVMnFxadVi7lGwsLddu1GvqNRTBXqslzkirtujPYJP8AUIpxu2D6oCaJ0by1wLXtO0bi0jtHmEaFbUy15jxiWp5PxU1NKHPN3sOh59JABB8QQjlNfp/QZprHaezPc19Pqfb/AGtR0W3/AA1P75mGZdnqGcZC1pbcja8N2jfsKJz6/Dht02nxdf1Lq/Ub/mNR4ettP8/4lZ8j4HNTGczho1hgbZwdzdd723c4Iyty1ePPNejyU/NeF/Rqp7QLMdy2dx3gdxv8kbO36j02GOe8eCw8HGJ/aUrj/fH+9vkfEozt40/Exlj7Svahhslzdif0iqeQbsZyGdw3nxN/kpdZt2n9FhjnvPinuDjC7mSqcN3Ij/e7yHxRn7vqPGMUflyZzzK6V7qeFxEbSQ8j/wCwjeL+qPmj223QVrX0mSPGeysUlI+V2iJjnu9DRf8A9I1cmbHjjm88JWTKdYG6jCfB8ZPwDvJFSNz00zx1fxKGe0tdYgtc07jcEHzCLvNb18PGGh5JzIZv+XnN5ALtcfvgbwf7h80c5uWhjDPXT/j/ANJbOXQKj2R5hQq6D4in3ZVR/axe8Z+YKXV5vdy25Q4h+oMczL02p94f0Uux0Pw9fsvPBz0M+8d+iMHdvf8A4WlQzGPZl6bU+8PkFLsdD8PX7Lvwc9Dd7x36JLC3b3/4VVuSqsADQzZs+0ajVjdtP8/4QtZTOikfE8Wcw2cAb7d+/wAUX8WWuWkXr2l34Xl6epZxkLQW3I2uDdo7Civn12LDbpvK45HwKalfO6ZoAe1gbZwdexcTu3bwjE3LV488RFPJT819Oqfb/aEbW3fD1XPg46I/3rvIIxN399H2dGccwfRYwyP7WQHT16AN7z+g/wBEeeg0f6i/j2hmMj3PcXOJc5x2kkkknzR1Na1xxxHhCWp8rVb26mwm3Vqcxp+DjdFO+5aas8Tb+EfXYfLA7TMxzD1X3HuI2FFnFnx5o9ieUtlbMbqV4a8kwHnA7dH9zf1CKWv0Fc1ZtSPaj+WqNcCLjaD81DluOGMYv0mo99J+cqXZ6SInBWJ+S6ZQzZr0wVJ5e5jz9/sd/d29fejE1+3TT28ceHnC6KGOzbhH6Wz3Q/M5S6TZvdW+7p4Mftar2I/N6S8t57VaCoYAgICAgICAgICCg8J/PpO6bzhUtzZe9/x/tD5Jro4aovlcGN0OFzuuSLBF7dMV8mKIpHPivhzVSAX49nhcn4WThgRoM8/+LNsxYiKipkmaLNNg2+wkAWue0o6bRYJw4opbuu3BxTFtK953SSEt7gA2/wAQUYe7ZItmiI8oU3NfTqn2/wBrUbW3/DU/vmlsr5qjpYOKex7jqLrt02295RT1235M+TqiUx/8gw/9KX/s/kin6ny/OFpoKoTRMlbcB7Q4X3i/pUMvJSaWms+SAz5hfHU3GNHLhu4enSeePkD4KV7bNR6LLxPaWdYdWugljmZvYQbekdbfEXCOk1GGM2Oaz5tLzNjYjouNjdtlAEZG/ljnDuFyjmNHppyZ+i3l3ZfTU7pHsjYLucQ1o7Ts+COqyXrjpN7doarXgUWHPEezi47NPXqOzV33N0clj51Gojq85ZMB1AX6gOslHX/8Ya/geFMo6cN2AgapH+kgbST6AjjtTqL6jJzP4fFBmamnkbHFJdzr2BY9t7dpFrpwnLos2KvVevgi8+4M2SA1DQBJGLkj7zOsH023hFra9TbHkik9pZ/QVZhljmbvY4O7wN48RdHRajFGTHNZ82pZx6BUeyPMKHK6D4mn3ZXR/axe8Z+YKXV5vdy29Q4gQY5mXptT7w/opdjofh6fZeeDnoZ9479EYW7e/wDwtKhlsezL02p94fIKXY6H4ev2Xfg56G73jv0Rhbt7/wDC1KGWyDNXTqn2/wBrVLr9v+GouvBz0N3vHfojE3b3/wCFqUMtkObOnVPt/tapdft3w1Vz4OOiP967yCMXd/fx9lMzTWGWsndfY1xYOwM2eYKNnb8cUwV+visnB5g7S11U8Am5bHf7tuc7vvs8O1GZu2qt1eiifuvShiOTE8PZUROilFwR4tPU5p6iEemHLbFbqrLHKymMUkkTt7HFp7bdfjvUuzw5PSUi0ebTsjVhkoo77Swlng3d8rI5bccXo88/XxZvjHSaj3sn5ijpdH7mn2chadlxv3dvaPgj35ifBecoZt5tPVO27mSHr/tefIowNw27p/yYu3nDg4R+ls90PzORZ2b3Vvu6eDH7Wp9iPzekvLeu1WgqGAICAgICAgICAgoPCfz6Tum84VLc2Xvf8f7VPDcOkqH8XCNTrE2uBsG/ae9Gzn1FMFeq/Z51tI+GR0Ug0ubvG/t3jej6w5aZa9VJ8E3lHLratznPfZjCA5gvrN9o29Q7ew7kUNw11sHFax4z5tPgiDGhjQA1osANgAG4BQ5i1ptPMskzX0+p9v8Aa1S67b/hqf3zfWE5anqY+Mi0abkcpxBuN+yxRGo3DFht027u36jVf/5f5h/ijw9b4Pq0PBqV0VPDE+2pjA023XA22UOdz5IyZLWjzdjm3Fj1o8o8GO5hwz6NUyRfdvdnsncPDd4KXY6LUemxRbz83LPWPfHFG43bEHBg9Go3PkEetMFKXteO8rTwc4XqkfUuHJZyWdrjzj4C3x7EZO8ajiIxx591qzjEXUM4HU3V+EglGVoLdOorMsnik0ua/fpcHW9Ok3t8kddkr1VmG1xSNljDhZzHtuPQQ4I4iYmluJ7wrWXso/RqmSVxDmt2QjrAO8u7Ru+aNHVbjObFWn7pHONWI6Ka+97dDe0u2f6/BHhoMc3z14ZLoLuS3aXbB2k7APmjrrW6azLWc3tth849DAPmFDkdDPOpr92WUf2sXvGfmCl1mb3ctvUOHfiDHcy9NqfeH9FLsdD8PT7Lxwcn/lHe8d5BGFu/v/wtShlsdzIb1tTb/qH9FLsdD7in2Xng56G73jv0Rhbv7/8AC0qGWyDNXTqn2/2tUuv2/wCGp/fNduDnobveO/RGJu3v/wALUoZbIM2dOqfb/a1S6/bvhqrnwcdEf713kEYm7+/j7KHjcJZVVDTv415/E4uHyKN7RTE4KzHyX7g8q2upOLHOjcQR2ON2nz+BRz+645rm6vKVpUM0JQhjON1Qmqp5W81zyR2gbAfG11Ls9HjnHhrWfkv3B3EW0ZJ+9I4juFh+iOf3W/Vn+zP8Y6TUe9k/MUl0Gj9xX7LlgWBsq8Mja7Y9pfofba0lx+IOy4RianVXwau017ecKViNA+CR0UrbOHiCPS09YRvYM9M9Oqr5qqt8ujjHF2huhpO/SCSAT170Tjw0xc9Phz4rbwY/a1PsR+b0lj712q0FQwBAQEBAQEBAQEFB4T+fSd03nCpbmy97/j/bg4O+mn3bvMItbx7mPuluEXCbtZVMG1vJk7Wnmu8Ds8exFPaNT02nHbz7fdV8s4t9FqGyHmHkyeyevw3/ABRq6/TenxeHeOzXWuuLhQ5DxjuyLNfTqn2/2tUuv2/4an980zlTNEVLT8VI2QnUXckNIse9wRR1+gy5svVXhNfX6n9Sb8Lf5IpeqNR9ErgOYYqwyCIPBZpvrAHOva1ifVKKmp0mTTzEXSyhWVLhCwvjIGztHKivftY7f8DY/H0qWrtWo9Hk6J7T/wBs6jjLnBrRdziAB6STYBHS3tFYm0tkwXDxTwRwj7o2n0uPOPxujis+WcuSby7JYw5pa4XBBBB6wdhCh5xMxPMMex3CXUszonc3ew+s3q8RuKl2Gi1MZ8fV5+buy7mmSlGgjjIuppNi32T6OxFfWbbXP7UeErHJwgxaeTDKXeg6APiHHyRmxs2XnxmOFQxzG5Kt4dIbNbzWjmtvvPae1GzpdHTT19nv80pkXBjNOJ3D+nEbi+5z+oDu3/BFTddVFKeir3nuuecugVHsjzChjaD4in3ZTTv0vY47muaT3AgnyUutyVmazDRfr9T+pN+Fv8kc16oz/T93Rh+c4JpWRNbKHPNhqa219+2zijzy7ZmxUm9uOIVPPuHGKqMtuRNtB/uAAcD8ijW2nPFsXR5w5Ms5hdRuds1xvtqbe1iPvN7fPYj212ijUREx4TCxV/CA0sIgieHnrk0gN7bNJv8AJGdi2a/V7c+CiucSSTckm56yST8ySjfiIrXw7Q1zK2HGnpI43c7nO7C7aR4bkcdrM3pc1rR2SyhWZBmrp1T7f7WqXX7f8NT++a68HPQ3e8d+iMTdvf8A4WpQy2Q5r6dU+3+1ql1+3fDVXPg46I/3rvIIxN29/wDhGcIWDEPFWwXaRaXsI5ru7qPgiztOqiP8VvwquFYnJTSCSI2O4g81w9DgjX1Ompnr02XSn4QY9P8AUhkDv7C1w+JIKMO2z5OfZmEPj+cZKhpjiaY2HY7bd7h6LjcEXdJtdcU9V55lAYfQvnkbFELud8AOtx7AjRz564aTeWx4dRthiZEzcxoA7e0qHGZck5Lzae8sfxnpVR71/wCYqXYaP3FPs0fIXQI/af8AmKhzW5fEWduYMDjq49L9jhfQ+21pPmN1wpeWm1V8Fuqv5hlOJUElPI6KUWcPgR1OaesI6zBqKZ6dVVq4Mftan2I/N6Syd67VaCoYAgICAgICAgICCpZ5wOaqdTmEA6BIHXcG8/i7Wv7BUtPbdVTBNuvzcuTsuT09SZJmtDdBGxwJuSOodyPfcNdiz44rTnnlcamnbIx0bxdrgQR2FGPS81tFo7szlyTVBzg1rXAEgHWBcdRt1I6Wu7YJrHVzyveV6eaOmbHUAamXAs7VyRzbn5eCMHV3x3yzbH2lUsfypUy1U8sbWlr3XB1gbLAbj3I19HuWHFhrS3PMfRH/AFLq/Ub/AJjUWfW+nj5/sfUur9Rv42oettP85/ZaMj4HNSmczADWGBtnB3N133e0EZO5avHqJr0eS1qGW+ZYw5rmuFw4EEdRB2EI+onieYUnLOVHw1j3yj+nFfiibHWTuPgPmpbGs3GMuCK1nxnuvAUMYQcWLYXHUx8XK246juc0+lp6keuHPfDbqrKh4jkSdhPEubI3qudDx3jcf97FLew7xjtHtxwjm5UqybcSR3uaB8bos+s9Px3TeE5CcSHVTwB6jDcnvf1eHxRR1G8Rxxij8yvVNTtjY1kbQ1rRYAbgoYVrzaeq0+LizHRumpZoo7Fzm2FzYbwd6l76XJXHlre3aJZ99S6v1G/5jUdD620/zn9j6l1fqN/G1D1tp/r+zvwHKdTFVQyva0NY655YOyx6h3or6rcsOTDaleeZ+i9Ylh8dRGYpW3afiD1EHqKhhYctsVuqss/xLIs7CTCWyt6rnS8d4Ow+HwUt/Bu+OY/yRxLhhylVuNuKt2uc0DzRYndNPHjyt2W8nNp3CWYiSQc0AchnaL7z2lGPrNztmjpr4QtShmCDPMfypUy1U0sbWlr3XHLA6gNx7lLoNHuWHFhrS3PMfRZcm4ZJTUxjlADi8mwN9ht1+CMzX565svVXsnlCkzzMGVKmWqmlja0te64OsDqA3HuUug0e44cWGKW55j6LLkzC5KanLJgA4vLrA32G3X4KGbuGormydVOyckYHAggEEWIO0EHqIRSiZieYUnGciAkvpXBv9j76f8Lt47ipbOm3eaxxkjn6q9LlOrabcVfuc0jzRpRuemmO7socj1LyOM0xN6yTqPg0fqQjxy7virHsRMrzgeBRUjCIxdx5zzznW7eodihg6jVXz25tKURXZrieUKp88z2taWukc4HWBscSRsUuj0+54KY61tzzEfJc8qYe+npWRSgBwLiQDfeSRtUMbWZa5c03r2TCKqKx/BI6uPQ/Y4X0PttaT5jdcKVjTam+C3VVCZGwWamlqeObYEMDSCCHWL7kddto+KSu7jq6Z616VwUMoQEBAQEBAQEBAQEBAQEBAQEBAQEBAQEBAQEBAQEBAQEBAQEBAQEBAQEBAQEBAQEBAQEBAQEBAQEBAQEH/9k="/>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2" name="Rectangle 1"/>
          <p:cNvSpPr/>
          <p:nvPr/>
        </p:nvSpPr>
        <p:spPr>
          <a:xfrm>
            <a:off x="720724" y="350681"/>
            <a:ext cx="8877300" cy="646331"/>
          </a:xfrm>
          <a:prstGeom prst="rect">
            <a:avLst/>
          </a:prstGeom>
        </p:spPr>
        <p:txBody>
          <a:bodyPr wrap="square">
            <a:spAutoFit/>
          </a:bodyPr>
          <a:lstStyle/>
          <a:p>
            <a:pPr algn="ctr"/>
            <a:r>
              <a:rPr lang="en-GB" altLang="en-US" sz="3600" dirty="0" smtClean="0">
                <a:solidFill>
                  <a:srgbClr val="00B0F0"/>
                </a:solidFill>
                <a:latin typeface="Calibri" panose="020F0502020204030204" pitchFamily="34" charset="0"/>
                <a:cs typeface="Calibri" panose="020F0502020204030204" pitchFamily="34" charset="0"/>
              </a:rPr>
              <a:t>Project X:</a:t>
            </a:r>
            <a:endParaRPr lang="en-GB" sz="3600" dirty="0">
              <a:latin typeface="Calibri" panose="020F0502020204030204" pitchFamily="34" charset="0"/>
              <a:cs typeface="Calibri" panose="020F0502020204030204" pitchFamily="34" charset="0"/>
            </a:endParaRPr>
          </a:p>
        </p:txBody>
      </p:sp>
      <p:pic>
        <p:nvPicPr>
          <p:cNvPr id="8" name="Picture 7" descr="Image result for abbeyfield care homes logo"/>
          <p:cNvPicPr/>
          <p:nvPr/>
        </p:nvPicPr>
        <p:blipFill>
          <a:blip r:embed="rId3">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23" y="1551010"/>
            <a:ext cx="9994901" cy="4835503"/>
          </a:xfrm>
          <a:prstGeom prst="rect">
            <a:avLst/>
          </a:prstGeom>
        </p:spPr>
      </p:pic>
    </p:spTree>
    <p:extLst>
      <p:ext uri="{BB962C8B-B14F-4D97-AF65-F5344CB8AC3E}">
        <p14:creationId xmlns:p14="http://schemas.microsoft.com/office/powerpoint/2010/main" val="825261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71500" y="1551011"/>
            <a:ext cx="10144125" cy="4835502"/>
          </a:xfrm>
        </p:spPr>
        <p:txBody>
          <a:bodyPr/>
          <a:lstStyle/>
          <a:p>
            <a:pPr algn="l">
              <a:defRPr/>
            </a:pPr>
            <a:endParaRPr lang="en-GB" sz="2000" dirty="0">
              <a:solidFill>
                <a:schemeClr val="accent4"/>
              </a:solidFill>
            </a:endParaRPr>
          </a:p>
          <a:p>
            <a:pPr algn="l" eaLnBrk="1" hangingPunct="1">
              <a:lnSpc>
                <a:spcPct val="80000"/>
              </a:lnSpc>
              <a:defRPr/>
            </a:pPr>
            <a:endParaRPr lang="en-GB" altLang="en-US" sz="2100" dirty="0"/>
          </a:p>
        </p:txBody>
      </p:sp>
      <p:sp>
        <p:nvSpPr>
          <p:cNvPr id="9221" name="AutoShape 6" descr="data:image/jpeg;base64,/9j/4AAQSkZJRgABAQAAAQABAAD/2wCEAAkGBxQRDxAQEBQVFRQUFRcWFRgVFBUUFRQXFBcXFxUUFBUZHCggGRolHRQVITEiJSkvLi4uGCAzODMsNygtLisBCgoKDg0OGhAQGiwkHiQsLCwsLCwsLCwsLCwtLCwsLCwsLCwsLCwsLCwsLCwsLCwsLCwsLCwsLCwsLCwsLCwsLP/AABEIAGABuAMBEQACEQEDEQH/xAAbAAEAAwEBAQEAAAAAAAAAAAAABQYHBAMCAf/EAEYQAAEDAgMCCgYJAgQGAwAAAAEAAgMEEQUGEiExBxMiMjRBYXGBsVFScnORoRQWM0KSssHC0iNigpPR8BUkU6Lh8RdDY//EABoBAQADAQEBAAAAAAAAAAAAAAABBAUGAwL/xAAyEQEAAgEDAgIJBAICAwAAAAAAAQIDBAUREjEhQRMVIjM0UWFxgRSRofAjwTKxQlLh/9oADAMBAAIRAxEAPwDcUBAQEBAQEBAQEBAQEBAQEBAQfiAgICBdAQEQIkQEBAQEBAQEBAQEH6gICAgICAgICAgICAgICAgICAgICAgICAgICAgICAgICAgIPwoKxmyadktMIZtAleI9OgG28mS537LbFLQ0Vcc1vN688Ry8JceNNWNhqJS5jIRqIZz5CecQN2zyR9V0vpcPXSPHn+HJJj83/DnT8YQ6SoLWGw5LNW63XYAo9q6TH+o9Hx4RHin8rSOfE6R05nDnckmPi9OnYRa+3akqGqiItxFeP5eODYm58mIPkdeKGTS0WHJDGkv794+CPvNhrWuOI7zHih5cSrHUxxASMYwcpsOm4LL25Tt9/wDexFuuHTxk9BMePz+rtrczmKqiuDxLoWOk2X4svOx5Po2gHvR5Y9FGTDM8+1zxH1crcxTCmkkaQ98tU6GC9tLW3s3dv3fNH3+jp6SK28IivMpLCal0UkoqayKQMaNTbBpjcT1m+wbQPHqRXzVrasTSkxz/AC5MYqp3VdOymqQI6gOLdLGuDAwC7r35VyezcpemCmOMV7ZK+MOSsxSY1slMKoxaeLY0iISa3kcon1dtj4p4PWuCkYIydPPPPm/MwY5KypnjZUcWI2N0N4vWZH22t7Or4qH1ptLW2OtprzzP7QkajMD45cPjlGl0rbzC1tJcA1l/Ryror10kXpktXtHZ0YFjn0mrqWs+yjawM/uJL9T+42Fu5HxqNL6HFWZ7y+MTrZ5qv6HTPEQYzXJJp1O27AGjxH+wicWPHTF6XJHPM8RD3rKyWkpP6rxLO46I7N063OPIGnr9J7kfGPFXNl9mOK+f0hH12PP/AOEsqWO/qODG32c69nH5FHvi0tf1Xop8Yhz4bjU2msPG8dFHDqZLxfFgSbbNHp/8D0o+8umpzSOnptM9vo6sm1sk5L31Bk0tGthi0Brn3ty/vc09SPPXY6Y56a14+vK2KGcICAgICAgICAgICAgICAgICAgICAgICAgICAgICAgICAgICCMxHCuNqKaYusIC86bX1FwAG2+y1vmj2x5ppS1f/Z8QYRpnqp9dzM1rRyfs9II9O3ePRuU8vqc8zStOPCEfJlU/RqanZNpMD9YdovqcL2Nr7N6PeNb/AJLZJrz1RwmsMp3xx6ZZDK65OotDdh3CwRTyXi1uaxxCJwzLr4ZJCZy6ORz3Pj4sAOL73ubkpytZdXF6xHT4x2lzRZO2CJ9RI6na64iIA7dLndY8Eek6/wAeqKx1fNKNwNpqJ5nkObLG2PRpsA0b9t9vUnKt+omKRWPKeeXG7KjPogpdbhoeXsfs1NdckE+nYbf6Jy9Y114y+k4794euD5dETppJn8e+UNDtTGhtm3ts6zt+QTlGfVzkiK1jiIdLsGH0qKoBAEUZY1gbYconbe+zusjyjPPo5p855cUGX5WVEkzKktbJIHvYIxygPu6ifRsR7X1UWxxSax4RxEvOsyrxjp38bZ8krJWu0X4sx30i19u8pymmttWIrx4REx9+XriWWRO+oe9/2rGsbZv2Yab3FztJKcvnFrLYorFY7Ty6sKwNtPNLKw8l7GMDLc0R3677b3Tl55dTbJWKz93hi2AGSYVEEzoZNOlxADg5vd6UfeHVRWnRevMPioywJXQ8dNI9sTNLRctcXG15HPaRt2WTlNNXOOLdFYjn+8PKPKmmJkIlOhlQJgNP3Rt4u99u3r+ScvqddM3m/HjMcf8A16jLdoKqnbLZk7y4cn7PUbuaNu0fBHz+r/yUvMeNf5dmB4bJAC2ScyizQwFgaGBt91jtvs+CPLPlrknmK8JVQ8BAQEBAQEBAQEBAQEBAQEBAQEBAQEBAQEBAQEBAQEBAQEBAQEBAQEBAQEBAQEBAQEBAQEBAQEBAQEBAQEBAQEBAQEBAQEBAQEBAQEBAQEBAQEBAQEBAQEBAQEBAQEBAQEBAQEBAQEBAQEBAQEBAQEBAQEBAQEBAQEBAQEBAQEBAQEBAQEERjuYIqMxiUPJk1adIB5mm97kesFKzp9LkzzMU8kV9fqf1Jfwt/knC36pz/Q+v1P6kv4W/yQ9U5/ok8JzNT1J0xvs/1Xgtce7qPgUVc2izYY5tHgmFCqrmI5yghlfC5shcw2Nmi17A7LntU8L+Hbs2WkXr2lz/AF+p/Ul/C3+ScPX1Tn+h9faf1Jfwt/kh6pz/AESOE5liqWzOja/+k0OcC0XIIdbTY7TySnCrn0eTDMRbzRoz9T+rL+Fv8kWfVOf6LJh9Y2aJkse1rxcX39x7VDPyY7Y7TW3eHQj4ReO47FSBhl1EvJDQ0AnZvO0jZtHxUrGn0uTPMxTycGH5yhmlZExsmp5sLtFhsvtsd2xHvm27LjpN7doWIlQoIDEs400JLQ4yOG8Ri4He7cpX8O258kc8cR9Uc3hBivtikA72n5IsTs2WI/5QmsJzJT1J0xvs/wBRw0u8L7D4XRSz6PNh8bR4JdQqubEq1sET5n30sFzbafBHpix2yXile8q/Dnqnc5rdMo1ODdrW22mwvyu1TwvW2vPWOZWlQzRBW67OcEUr4nNkJYbEhotfsuVPDQxbbmyUi9fNK4LizKqLjYw4C5byhY3ChVz4LYbdNnejxVuvznBDK+JzZCWGxIaLX7NqloYttzZKxevaUrguLMqouNjDgLlvKFjcIq59PfDbpt3QYz9T9TZfwt/knC7G05+D6/U/qy/hb/JOD1Tn+h9faf1Jfwt/kifVOf6JPAsxRVZkbEHgsAJ1ADY69rWJ9BRV1OkyYIjr83JiOcoIJXwubIXMNjZote19lz2o9cO3ZstIvXtKUwXFmVUfGxhwAJaQ4WNwoVs+C2G3Tbu70eKOxXHYKb7Z4BO5ou5x/wAI8yp4WMOly5p9iFfk4QIr8mKQjtLR+qL8bNlmPGYdlBnemkIDy6In1xyfxC4HjZHjl2vPSOYjmFjY8EAg3B3EbQVDOmJieJfSCBoM0xS1L6Ygsc1xa0utZ5aSCB6DsU8LmTRZK4oyd4lPBQpv1BB43maKlkEcgeSW6uSARa5HWR6FK3p9DkzxM0emA5hiqzIIw8FgBOoAbHXtaxPoKTCNRpMmDjr80woVRAQEBAQEBAQEFA4T+fSezN5wqW7sve/4/wBqthWGSVMnFxadVi7lGwsLddu1GvqNRTBXqslzkirtujPYJP8AUIpxu2D6oCaJ0by1wLXtO0bi0jtHmEaFbUy15jxiWp5PxU1NKHPN3sOh59JABB8QQjlNfp/QZprHaezPc19Pqfb/AGtR0W3/AA1P75mGZdnqGcZC1pbcja8N2jfsKJz6/Dht02nxdf1Lq/Ub/mNR4ettP8/4lZ8j4HNTGczho1hgbZwdzdd723c4Iyty1ePPNejyU/NeF/Rqp7QLMdy2dx3gdxv8kbO36j02GOe8eCw8HGJ/aUrj/fH+9vkfEozt40/Exlj7Svahhslzdif0iqeQbsZyGdw3nxN/kpdZt2n9FhjnvPinuDjC7mSqcN3Ij/e7yHxRn7vqPGMUflyZzzK6V7qeFxEbSQ8j/wCwjeL+qPmj223QVrX0mSPGeysUlI+V2iJjnu9DRf8A9I1cmbHjjm88JWTKdYG6jCfB8ZPwDvJFSNz00zx1fxKGe0tdYgtc07jcEHzCLvNb18PGGh5JzIZv+XnN5ALtcfvgbwf7h80c5uWhjDPXT/j/ANJbOXQKj2R5hQq6D4in3ZVR/axe8Z+YKXV5vdy25Q4h+oMczL02p94f0Uux0Pw9fsvPBz0M+8d+iMHdvf8A4WlQzGPZl6bU+8PkFLsdD8PX7Lvwc9Dd7x36JLC3b3/4VVuSqsADQzZs+0ajVjdtP8/4QtZTOikfE8Wcw2cAb7d+/wAUX8WWuWkXr2l34Xl6epZxkLQW3I2uDdo7Civn12LDbpvK45HwKalfO6ZoAe1gbZwdexcTu3bwjE3LV488RFPJT819Oqfb/aEbW3fD1XPg46I/3rvIIxN399H2dGccwfRYwyP7WQHT16AN7z+g/wBEeeg0f6i/j2hmMj3PcXOJc5x2kkkknzR1Na1xxxHhCWp8rVb26mwm3Vqcxp+DjdFO+5aas8Tb+EfXYfLA7TMxzD1X3HuI2FFnFnx5o9ieUtlbMbqV4a8kwHnA7dH9zf1CKWv0Fc1ZtSPaj+WqNcCLjaD81DluOGMYv0mo99J+cqXZ6SInBWJ+S6ZQzZr0wVJ5e5jz9/sd/d29fejE1+3TT28ceHnC6KGOzbhH6Wz3Q/M5S6TZvdW+7p4Mftar2I/N6S8t57VaCoYAgICAgICAgICCg8J/PpO6bzhUtzZe9/x/tD5Jro4aovlcGN0OFzuuSLBF7dMV8mKIpHPivhzVSAX49nhcn4WThgRoM8/+LNsxYiKipkmaLNNg2+wkAWue0o6bRYJw4opbuu3BxTFtK953SSEt7gA2/wAQUYe7ZItmiI8oU3NfTqn2/wBrUbW3/DU/vmlsr5qjpYOKex7jqLrt02295RT1235M+TqiUx/8gw/9KX/s/kin6ny/OFpoKoTRMlbcB7Q4X3i/pUMvJSaWms+SAz5hfHU3GNHLhu4enSeePkD4KV7bNR6LLxPaWdYdWugljmZvYQbekdbfEXCOk1GGM2Oaz5tLzNjYjouNjdtlAEZG/ljnDuFyjmNHppyZ+i3l3ZfTU7pHsjYLucQ1o7Ts+COqyXrjpN7doarXgUWHPEezi47NPXqOzV33N0clj51Gojq85ZMB1AX6gOslHX/8Ya/geFMo6cN2AgapH+kgbST6AjjtTqL6jJzP4fFBmamnkbHFJdzr2BY9t7dpFrpwnLos2KvVevgi8+4M2SA1DQBJGLkj7zOsH023hFra9TbHkik9pZ/QVZhljmbvY4O7wN48RdHRajFGTHNZ82pZx6BUeyPMKHK6D4mn3ZXR/axe8Z+YKXV5vdy29Q4gQY5mXptT7w/opdjofh6fZeeDnoZ9479EYW7e/wDwtKhlsezL02p94fIKXY6H4ev2Xfg56G73jv0Rhbt7/wDC1KGWyDNXTqn2/wBrVLr9v+GouvBz0N3vHfojE3b3/wCFqUMtkObOnVPt/tapdft3w1Vz4OOiP967yCMXd/fx9lMzTWGWsndfY1xYOwM2eYKNnb8cUwV+visnB5g7S11U8Am5bHf7tuc7vvs8O1GZu2qt1eiifuvShiOTE8PZUROilFwR4tPU5p6iEemHLbFbqrLHKymMUkkTt7HFp7bdfjvUuzw5PSUi0ebTsjVhkoo77Swlng3d8rI5bccXo88/XxZvjHSaj3sn5ijpdH7mn2chadlxv3dvaPgj35ifBecoZt5tPVO27mSHr/tefIowNw27p/yYu3nDg4R+ls90PzORZ2b3Vvu6eDH7Wp9iPzekvLeu1WgqGAICAgICAgICAgoPCfz6Tum84VLc2Xvf8f7VPDcOkqH8XCNTrE2uBsG/ae9Gzn1FMFeq/Z51tI+GR0Ug0ubvG/t3jej6w5aZa9VJ8E3lHLratznPfZjCA5gvrN9o29Q7ew7kUNw11sHFax4z5tPgiDGhjQA1osANgAG4BQ5i1ptPMskzX0+p9v8Aa1S67b/hqf3zfWE5anqY+Mi0abkcpxBuN+yxRGo3DFht027u36jVf/5f5h/ijw9b4Pq0PBqV0VPDE+2pjA023XA22UOdz5IyZLWjzdjm3Fj1o8o8GO5hwz6NUyRfdvdnsncPDd4KXY6LUemxRbz83LPWPfHFG43bEHBg9Go3PkEetMFKXteO8rTwc4XqkfUuHJZyWdrjzj4C3x7EZO8ajiIxx591qzjEXUM4HU3V+EglGVoLdOorMsnik0ua/fpcHW9Ok3t8kddkr1VmG1xSNljDhZzHtuPQQ4I4iYmluJ7wrWXso/RqmSVxDmt2QjrAO8u7Ru+aNHVbjObFWn7pHONWI6Ka+97dDe0u2f6/BHhoMc3z14ZLoLuS3aXbB2k7APmjrrW6azLWc3tth849DAPmFDkdDPOpr92WUf2sXvGfmCl1mb3ctvUOHfiDHcy9NqfeH9FLsdD8PT7Lxwcn/lHe8d5BGFu/v/wtShlsdzIb1tTb/qH9FLsdD7in2Xng56G73jv0Rhbv7/8AC0qGWyDNXTqn2/2tUuv2/wCGp/fNduDnobveO/RGJu3v/wALUoZbIM2dOqfb/a1S6/bvhqrnwcdEf713kEYm7+/j7KHjcJZVVDTv415/E4uHyKN7RTE4KzHyX7g8q2upOLHOjcQR2ON2nz+BRz+645rm6vKVpUM0JQhjON1Qmqp5W81zyR2gbAfG11Ls9HjnHhrWfkv3B3EW0ZJ+9I4juFh+iOf3W/Vn+zP8Y6TUe9k/MUl0Gj9xX7LlgWBsq8Mja7Y9pfofba0lx+IOy4RianVXwau017ecKViNA+CR0UrbOHiCPS09YRvYM9M9Oqr5qqt8ujjHF2huhpO/SCSAT170Tjw0xc9Phz4rbwY/a1PsR+b0lj712q0FQwBAQEBAQEBAQEFB4T+fSd03nCpbmy97/j/bg4O+mn3bvMItbx7mPuluEXCbtZVMG1vJk7Wnmu8Ds8exFPaNT02nHbz7fdV8s4t9FqGyHmHkyeyevw3/ABRq6/TenxeHeOzXWuuLhQ5DxjuyLNfTqn2/2tUuv2/4an980zlTNEVLT8VI2QnUXckNIse9wRR1+gy5svVXhNfX6n9Sb8Lf5IpeqNR9ErgOYYqwyCIPBZpvrAHOva1ifVKKmp0mTTzEXSyhWVLhCwvjIGztHKivftY7f8DY/H0qWrtWo9Hk6J7T/wBs6jjLnBrRdziAB6STYBHS3tFYm0tkwXDxTwRwj7o2n0uPOPxujis+WcuSby7JYw5pa4XBBBB6wdhCh5xMxPMMex3CXUszonc3ew+s3q8RuKl2Gi1MZ8fV5+buy7mmSlGgjjIuppNi32T6OxFfWbbXP7UeErHJwgxaeTDKXeg6APiHHyRmxs2XnxmOFQxzG5Kt4dIbNbzWjmtvvPae1GzpdHTT19nv80pkXBjNOJ3D+nEbi+5z+oDu3/BFTddVFKeir3nuuecugVHsjzChjaD4in3ZTTv0vY47muaT3AgnyUutyVmazDRfr9T+pN+Fv8kc16oz/T93Rh+c4JpWRNbKHPNhqa219+2zijzy7ZmxUm9uOIVPPuHGKqMtuRNtB/uAAcD8ijW2nPFsXR5w5Ms5hdRuds1xvtqbe1iPvN7fPYj212ijUREx4TCxV/CA0sIgieHnrk0gN7bNJv8AJGdi2a/V7c+CiucSSTckm56yST8ySjfiIrXw7Q1zK2HGnpI43c7nO7C7aR4bkcdrM3pc1rR2SyhWZBmrp1T7f7WqXX7f8NT++a68HPQ3e8d+iMTdvf8A4WpQy2Q5r6dU+3+1ql1+3fDVXPg46I/3rvIIxN29/wDhGcIWDEPFWwXaRaXsI5ru7qPgiztOqiP8VvwquFYnJTSCSI2O4g81w9DgjX1Ompnr02XSn4QY9P8AUhkDv7C1w+JIKMO2z5OfZmEPj+cZKhpjiaY2HY7bd7h6LjcEXdJtdcU9V55lAYfQvnkbFELud8AOtx7AjRz564aTeWx4dRthiZEzcxoA7e0qHGZck5Lzae8sfxnpVR71/wCYqXYaP3FPs0fIXQI/af8AmKhzW5fEWduYMDjq49L9jhfQ+21pPmN1wpeWm1V8Fuqv5hlOJUElPI6KUWcPgR1OaesI6zBqKZ6dVVq4Mftan2I/N6Syd67VaCoYAgICAgICAgICCpZ5wOaqdTmEA6BIHXcG8/i7Wv7BUtPbdVTBNuvzcuTsuT09SZJmtDdBGxwJuSOodyPfcNdiz44rTnnlcamnbIx0bxdrgQR2FGPS81tFo7szlyTVBzg1rXAEgHWBcdRt1I6Wu7YJrHVzyveV6eaOmbHUAamXAs7VyRzbn5eCMHV3x3yzbH2lUsfypUy1U8sbWlr3XB1gbLAbj3I19HuWHFhrS3PMfRH/AFLq/Ub/AJjUWfW+nj5/sfUur9Rv42oettP85/ZaMj4HNSmczADWGBtnB3N133e0EZO5avHqJr0eS1qGW+ZYw5rmuFw4EEdRB2EI+onieYUnLOVHw1j3yj+nFfiibHWTuPgPmpbGs3GMuCK1nxnuvAUMYQcWLYXHUx8XK246juc0+lp6keuHPfDbqrKh4jkSdhPEubI3qudDx3jcf97FLew7xjtHtxwjm5UqybcSR3uaB8bos+s9Px3TeE5CcSHVTwB6jDcnvf1eHxRR1G8Rxxij8yvVNTtjY1kbQ1rRYAbgoYVrzaeq0+LizHRumpZoo7Fzm2FzYbwd6l76XJXHlre3aJZ99S6v1G/5jUdD620/zn9j6l1fqN/G1D1tp/r+zvwHKdTFVQyva0NY655YOyx6h3or6rcsOTDaleeZ+i9Ylh8dRGYpW3afiD1EHqKhhYctsVuqss/xLIs7CTCWyt6rnS8d4Ow+HwUt/Bu+OY/yRxLhhylVuNuKt2uc0DzRYndNPHjyt2W8nNp3CWYiSQc0AchnaL7z2lGPrNztmjpr4QtShmCDPMfypUy1U0sbWlr3XHLA6gNx7lLoNHuWHFhrS3PMfRZcm4ZJTUxjlADi8mwN9ht1+CMzX565svVXsnlCkzzMGVKmWqmlja0te64OsDqA3HuUug0e44cWGKW55j6LLkzC5KanLJgA4vLrA32G3X4KGbuGormydVOyckYHAggEEWIO0EHqIRSiZieYUnGciAkvpXBv9j76f8Lt47ipbOm3eaxxkjn6q9LlOrabcVfuc0jzRpRuemmO7socj1LyOM0xN6yTqPg0fqQjxy7virHsRMrzgeBRUjCIxdx5zzznW7eodihg6jVXz25tKURXZrieUKp88z2taWukc4HWBscSRsUuj0+54KY61tzzEfJc8qYe+npWRSgBwLiQDfeSRtUMbWZa5c03r2TCKqKx/BI6uPQ/Y4X0PttaT5jdcKVjTam+C3VVCZGwWamlqeObYEMDSCCHWL7kddto+KSu7jq6Z616VwUMoQEBAQEBAQEBAQEBAQEBAQEBAQEBAQEBAQEBAQEBAQEBAQEBAQEBAQEBAQEBAQEBAQEBAQEBAQEBAQEH/9k="/>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 name="Rectangle 1"/>
          <p:cNvSpPr/>
          <p:nvPr/>
        </p:nvSpPr>
        <p:spPr>
          <a:xfrm>
            <a:off x="720724" y="350681"/>
            <a:ext cx="88773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smtClean="0">
                <a:ln>
                  <a:noFill/>
                </a:ln>
                <a:solidFill>
                  <a:srgbClr val="00B0F0"/>
                </a:solidFill>
                <a:effectLst/>
                <a:uLnTx/>
                <a:uFillTx/>
                <a:latin typeface="Calibri" panose="020F0502020204030204" pitchFamily="34" charset="0"/>
                <a:ea typeface="+mn-ea"/>
                <a:cs typeface="Calibri" panose="020F0502020204030204" pitchFamily="34" charset="0"/>
              </a:rPr>
              <a:t>Project X:</a:t>
            </a:r>
            <a:endParaRPr kumimoji="0" lang="en-GB"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descr="Image result for abbeyfield care homes logo"/>
          <p:cNvPicPr/>
          <p:nvPr/>
        </p:nvPicPr>
        <p:blipFill>
          <a:blip r:embed="rId3">
            <a:extLst>
              <a:ext uri="{28A0092B-C50C-407E-A947-70E740481C1C}">
                <a14:useLocalDpi xmlns:a14="http://schemas.microsoft.com/office/drawing/2010/main" val="0"/>
              </a:ext>
            </a:extLst>
          </a:blip>
          <a:srcRect/>
          <a:stretch>
            <a:fillRect/>
          </a:stretch>
        </p:blipFill>
        <p:spPr bwMode="auto">
          <a:xfrm>
            <a:off x="10506074" y="145256"/>
            <a:ext cx="1429069" cy="1405754"/>
          </a:xfrm>
          <a:prstGeom prst="rect">
            <a:avLst/>
          </a:prstGeom>
          <a:noFill/>
          <a:ln>
            <a:noFill/>
          </a:ln>
        </p:spPr>
      </p:pic>
      <p:pic>
        <p:nvPicPr>
          <p:cNvPr id="9" name="Picture 8"/>
          <p:cNvPicPr>
            <a:picLocks noChangeAspect="1"/>
          </p:cNvPicPr>
          <p:nvPr/>
        </p:nvPicPr>
        <p:blipFill>
          <a:blip r:embed="rId4"/>
          <a:stretch>
            <a:fillRect/>
          </a:stretch>
        </p:blipFill>
        <p:spPr>
          <a:xfrm>
            <a:off x="720723" y="1741353"/>
            <a:ext cx="10494965" cy="4045085"/>
          </a:xfrm>
          <a:prstGeom prst="rect">
            <a:avLst/>
          </a:prstGeom>
        </p:spPr>
      </p:pic>
    </p:spTree>
    <p:extLst>
      <p:ext uri="{BB962C8B-B14F-4D97-AF65-F5344CB8AC3E}">
        <p14:creationId xmlns:p14="http://schemas.microsoft.com/office/powerpoint/2010/main" val="3981204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70414"/>
            <a:ext cx="12192000" cy="10423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ctrTitle"/>
          </p:nvPr>
        </p:nvSpPr>
        <p:spPr>
          <a:xfrm>
            <a:off x="1668016" y="1844824"/>
            <a:ext cx="8820472" cy="1341289"/>
          </a:xfrm>
        </p:spPr>
        <p:txBody>
          <a:bodyPr>
            <a:noAutofit/>
          </a:bodyPr>
          <a:lstStyle/>
          <a:p>
            <a:r>
              <a:rPr lang="en-GB" sz="2400" b="1" dirty="0"/>
              <a:t/>
            </a:r>
            <a:br>
              <a:rPr lang="en-GB" sz="2400" b="1" dirty="0"/>
            </a:br>
            <a:r>
              <a:rPr lang="en-GB" sz="2600" b="1" dirty="0"/>
              <a:t/>
            </a:r>
            <a:br>
              <a:rPr lang="en-GB" sz="2600" b="1" dirty="0"/>
            </a:br>
            <a:r>
              <a:rPr lang="en-GB" sz="2600" b="1" dirty="0">
                <a:solidFill>
                  <a:prstClr val="black"/>
                </a:solidFill>
              </a:rPr>
              <a:t>Thank You</a:t>
            </a:r>
            <a:r>
              <a:rPr lang="en-GB" sz="2600" dirty="0"/>
              <a:t/>
            </a:r>
            <a:br>
              <a:rPr lang="en-GB" sz="2600" dirty="0"/>
            </a:br>
            <a:r>
              <a:rPr lang="en-GB" sz="2800" b="1" dirty="0"/>
              <a:t/>
            </a:r>
            <a:br>
              <a:rPr lang="en-GB" sz="2800" b="1" dirty="0"/>
            </a:br>
            <a:endParaRPr lang="en-GB" sz="2800" dirty="0"/>
          </a:p>
        </p:txBody>
      </p:sp>
      <p:sp>
        <p:nvSpPr>
          <p:cNvPr id="9" name="Subtitle 8"/>
          <p:cNvSpPr>
            <a:spLocks noGrp="1"/>
          </p:cNvSpPr>
          <p:nvPr>
            <p:ph type="subTitle" idx="1"/>
          </p:nvPr>
        </p:nvSpPr>
        <p:spPr>
          <a:xfrm>
            <a:off x="1847528" y="2914651"/>
            <a:ext cx="8423442" cy="1785937"/>
          </a:xfrm>
        </p:spPr>
        <p:txBody>
          <a:bodyPr>
            <a:normAutofit/>
          </a:bodyPr>
          <a:lstStyle/>
          <a:p>
            <a:pPr lvl="0"/>
            <a:r>
              <a:rPr lang="en-GB" sz="2800" dirty="0">
                <a:solidFill>
                  <a:prstClr val="black"/>
                </a:solidFill>
              </a:rPr>
              <a:t>Abdul A Ravat</a:t>
            </a:r>
          </a:p>
          <a:p>
            <a:pPr lvl="0"/>
            <a:r>
              <a:rPr lang="en-GB" sz="2800" dirty="0">
                <a:solidFill>
                  <a:prstClr val="black"/>
                </a:solidFill>
              </a:rPr>
              <a:t>E: </a:t>
            </a:r>
            <a:r>
              <a:rPr lang="en-GB" sz="2800" dirty="0">
                <a:solidFill>
                  <a:prstClr val="black"/>
                </a:solidFill>
                <a:hlinkClick r:id="rId2"/>
              </a:rPr>
              <a:t>a.ravat@abbeyfield.com</a:t>
            </a:r>
            <a:r>
              <a:rPr lang="en-GB" sz="2800" dirty="0">
                <a:solidFill>
                  <a:prstClr val="black"/>
                </a:solidFill>
              </a:rPr>
              <a:t> </a:t>
            </a:r>
          </a:p>
          <a:p>
            <a:pPr lvl="0"/>
            <a:r>
              <a:rPr lang="en-GB" sz="2800" dirty="0">
                <a:solidFill>
                  <a:prstClr val="black"/>
                </a:solidFill>
              </a:rPr>
              <a:t>M: 07766 421 123</a:t>
            </a:r>
          </a:p>
          <a:p>
            <a:endParaRPr lang="en-GB" sz="2800" b="1" dirty="0">
              <a:solidFill>
                <a:schemeClr val="tx1"/>
              </a:solidFill>
            </a:endParaRPr>
          </a:p>
        </p:txBody>
      </p:sp>
      <p:pic>
        <p:nvPicPr>
          <p:cNvPr id="16" name="Picture 15" descr="Image result for abbeyfield care homes logo"/>
          <p:cNvPicPr/>
          <p:nvPr/>
        </p:nvPicPr>
        <p:blipFill>
          <a:blip r:embed="rId3">
            <a:extLst>
              <a:ext uri="{28A0092B-C50C-407E-A947-70E740481C1C}">
                <a14:useLocalDpi xmlns:a14="http://schemas.microsoft.com/office/drawing/2010/main" val="0"/>
              </a:ext>
            </a:extLst>
          </a:blip>
          <a:srcRect/>
          <a:stretch>
            <a:fillRect/>
          </a:stretch>
        </p:blipFill>
        <p:spPr bwMode="auto">
          <a:xfrm>
            <a:off x="5266407" y="168353"/>
            <a:ext cx="1585684" cy="1317547"/>
          </a:xfrm>
          <a:prstGeom prst="rect">
            <a:avLst/>
          </a:prstGeom>
          <a:noFill/>
          <a:ln>
            <a:noFill/>
          </a:ln>
        </p:spPr>
      </p:pic>
      <p:sp>
        <p:nvSpPr>
          <p:cNvPr id="3" name="AutoShape 4" descr="Housing 21 - Retirement Housing and Extra Care for older people of modest  mean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3614727" y="5770414"/>
            <a:ext cx="4962546" cy="1042342"/>
          </a:xfrm>
          <a:prstGeom prst="rect">
            <a:avLst/>
          </a:prstGeom>
        </p:spPr>
      </p:pic>
    </p:spTree>
    <p:extLst>
      <p:ext uri="{BB962C8B-B14F-4D97-AF65-F5344CB8AC3E}">
        <p14:creationId xmlns:p14="http://schemas.microsoft.com/office/powerpoint/2010/main" val="3076807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CE99-75C7-E53E-2C49-BC3E9955367C}"/>
              </a:ext>
            </a:extLst>
          </p:cNvPr>
          <p:cNvSpPr>
            <a:spLocks noGrp="1"/>
          </p:cNvSpPr>
          <p:nvPr>
            <p:ph type="title"/>
          </p:nvPr>
        </p:nvSpPr>
        <p:spPr>
          <a:xfrm>
            <a:off x="838200" y="253397"/>
            <a:ext cx="10515600" cy="1273233"/>
          </a:xfrm>
        </p:spPr>
        <p:txBody>
          <a:bodyPr>
            <a:normAutofit/>
          </a:bodyPr>
          <a:lstStyle/>
          <a:p>
            <a:r>
              <a:rPr lang="en-GB" sz="3600" b="1" dirty="0">
                <a:solidFill>
                  <a:srgbClr val="00B0F0"/>
                </a:solidFill>
                <a:cs typeface="Calibri Light"/>
              </a:rPr>
              <a:t>Housing Providers</a:t>
            </a:r>
            <a:endParaRPr lang="en-GB" sz="3600" b="1" dirty="0">
              <a:solidFill>
                <a:srgbClr val="00B0F0"/>
              </a:solidFill>
            </a:endParaRPr>
          </a:p>
        </p:txBody>
      </p:sp>
      <p:pic>
        <p:nvPicPr>
          <p:cNvPr id="5" name="Picture 5" descr="Logo, company name&#10;&#10;Description automatically generated">
            <a:extLst>
              <a:ext uri="{FF2B5EF4-FFF2-40B4-BE49-F238E27FC236}">
                <a16:creationId xmlns:a16="http://schemas.microsoft.com/office/drawing/2014/main" id="{86EC76FE-9971-EF01-FF15-1F2EB816FF7B}"/>
              </a:ext>
            </a:extLst>
          </p:cNvPr>
          <p:cNvPicPr>
            <a:picLocks noChangeAspect="1"/>
          </p:cNvPicPr>
          <p:nvPr/>
        </p:nvPicPr>
        <p:blipFill rotWithShape="1">
          <a:blip r:embed="rId2"/>
          <a:srcRect l="15730" r="15730" b="613"/>
          <a:stretch/>
        </p:blipFill>
        <p:spPr>
          <a:xfrm>
            <a:off x="315705" y="1278930"/>
            <a:ext cx="1965303" cy="1736315"/>
          </a:xfrm>
          <a:prstGeom prst="rect">
            <a:avLst/>
          </a:prstGeom>
        </p:spPr>
      </p:pic>
      <p:pic>
        <p:nvPicPr>
          <p:cNvPr id="6" name="Picture 6" descr="Logo, company name&#10;&#10;Description automatically generated">
            <a:extLst>
              <a:ext uri="{FF2B5EF4-FFF2-40B4-BE49-F238E27FC236}">
                <a16:creationId xmlns:a16="http://schemas.microsoft.com/office/drawing/2014/main" id="{1B022319-0FB8-45AF-1AC6-11726CD4BF57}"/>
              </a:ext>
            </a:extLst>
          </p:cNvPr>
          <p:cNvPicPr>
            <a:picLocks noChangeAspect="1"/>
          </p:cNvPicPr>
          <p:nvPr/>
        </p:nvPicPr>
        <p:blipFill rotWithShape="1">
          <a:blip r:embed="rId3"/>
          <a:srcRect l="6977" t="8271" r="15079" b="12782"/>
          <a:stretch/>
        </p:blipFill>
        <p:spPr>
          <a:xfrm>
            <a:off x="385938" y="5065830"/>
            <a:ext cx="2985678" cy="1620232"/>
          </a:xfrm>
          <a:prstGeom prst="rect">
            <a:avLst/>
          </a:prstGeom>
        </p:spPr>
      </p:pic>
      <p:pic>
        <p:nvPicPr>
          <p:cNvPr id="7" name="Picture 7" descr="Chart&#10;&#10;Description automatically generated">
            <a:extLst>
              <a:ext uri="{FF2B5EF4-FFF2-40B4-BE49-F238E27FC236}">
                <a16:creationId xmlns:a16="http://schemas.microsoft.com/office/drawing/2014/main" id="{16485C06-8565-4304-FC52-66848C7A82D3}"/>
              </a:ext>
            </a:extLst>
          </p:cNvPr>
          <p:cNvPicPr>
            <a:picLocks noChangeAspect="1"/>
          </p:cNvPicPr>
          <p:nvPr/>
        </p:nvPicPr>
        <p:blipFill>
          <a:blip r:embed="rId4"/>
          <a:stretch>
            <a:fillRect/>
          </a:stretch>
        </p:blipFill>
        <p:spPr>
          <a:xfrm>
            <a:off x="5178624" y="1715155"/>
            <a:ext cx="2417187" cy="1738949"/>
          </a:xfrm>
          <a:prstGeom prst="rect">
            <a:avLst/>
          </a:prstGeom>
        </p:spPr>
      </p:pic>
      <p:pic>
        <p:nvPicPr>
          <p:cNvPr id="8" name="Picture 8">
            <a:extLst>
              <a:ext uri="{FF2B5EF4-FFF2-40B4-BE49-F238E27FC236}">
                <a16:creationId xmlns:a16="http://schemas.microsoft.com/office/drawing/2014/main" id="{0B517F74-DDD1-D586-AA7E-67F6287CC571}"/>
              </a:ext>
            </a:extLst>
          </p:cNvPr>
          <p:cNvPicPr>
            <a:picLocks noChangeAspect="1"/>
          </p:cNvPicPr>
          <p:nvPr/>
        </p:nvPicPr>
        <p:blipFill>
          <a:blip r:embed="rId5"/>
          <a:stretch>
            <a:fillRect/>
          </a:stretch>
        </p:blipFill>
        <p:spPr>
          <a:xfrm>
            <a:off x="7901805" y="1639872"/>
            <a:ext cx="3367969" cy="691334"/>
          </a:xfrm>
          <a:prstGeom prst="rect">
            <a:avLst/>
          </a:prstGeom>
        </p:spPr>
      </p:pic>
      <p:pic>
        <p:nvPicPr>
          <p:cNvPr id="12" name="Picture 12" descr="Text&#10;&#10;Description automatically generated">
            <a:extLst>
              <a:ext uri="{FF2B5EF4-FFF2-40B4-BE49-F238E27FC236}">
                <a16:creationId xmlns:a16="http://schemas.microsoft.com/office/drawing/2014/main" id="{D0959174-E52A-B404-E372-6552167C71CB}"/>
              </a:ext>
            </a:extLst>
          </p:cNvPr>
          <p:cNvPicPr>
            <a:picLocks noChangeAspect="1"/>
          </p:cNvPicPr>
          <p:nvPr/>
        </p:nvPicPr>
        <p:blipFill>
          <a:blip r:embed="rId6"/>
          <a:stretch>
            <a:fillRect/>
          </a:stretch>
        </p:blipFill>
        <p:spPr>
          <a:xfrm>
            <a:off x="5435741" y="5588735"/>
            <a:ext cx="2986969" cy="974223"/>
          </a:xfrm>
          <a:prstGeom prst="rect">
            <a:avLst/>
          </a:prstGeom>
        </p:spPr>
      </p:pic>
      <p:pic>
        <p:nvPicPr>
          <p:cNvPr id="13" name="Picture 13" descr="Logo, company name&#10;&#10;Description automatically generated">
            <a:extLst>
              <a:ext uri="{FF2B5EF4-FFF2-40B4-BE49-F238E27FC236}">
                <a16:creationId xmlns:a16="http://schemas.microsoft.com/office/drawing/2014/main" id="{81E96974-8AA4-23B9-3EC3-82D3E1DB4FE2}"/>
              </a:ext>
            </a:extLst>
          </p:cNvPr>
          <p:cNvPicPr>
            <a:picLocks noChangeAspect="1"/>
          </p:cNvPicPr>
          <p:nvPr/>
        </p:nvPicPr>
        <p:blipFill rotWithShape="1">
          <a:blip r:embed="rId7"/>
          <a:srcRect l="24561" r="21053" b="800"/>
          <a:stretch/>
        </p:blipFill>
        <p:spPr>
          <a:xfrm>
            <a:off x="7172899" y="3728727"/>
            <a:ext cx="1809360" cy="1799068"/>
          </a:xfrm>
          <a:prstGeom prst="rect">
            <a:avLst/>
          </a:prstGeom>
        </p:spPr>
      </p:pic>
      <p:pic>
        <p:nvPicPr>
          <p:cNvPr id="15" name="Picture 15" descr="Logo&#10;&#10;Description automatically generated">
            <a:extLst>
              <a:ext uri="{FF2B5EF4-FFF2-40B4-BE49-F238E27FC236}">
                <a16:creationId xmlns:a16="http://schemas.microsoft.com/office/drawing/2014/main" id="{BA772665-B0AB-1AD9-D298-8882272FE153}"/>
              </a:ext>
            </a:extLst>
          </p:cNvPr>
          <p:cNvPicPr>
            <a:picLocks noChangeAspect="1"/>
          </p:cNvPicPr>
          <p:nvPr/>
        </p:nvPicPr>
        <p:blipFill>
          <a:blip r:embed="rId8"/>
          <a:stretch>
            <a:fillRect/>
          </a:stretch>
        </p:blipFill>
        <p:spPr>
          <a:xfrm>
            <a:off x="9287834" y="4839814"/>
            <a:ext cx="2424609" cy="1365820"/>
          </a:xfrm>
          <a:prstGeom prst="rect">
            <a:avLst/>
          </a:prstGeom>
        </p:spPr>
      </p:pic>
      <p:pic>
        <p:nvPicPr>
          <p:cNvPr id="23" name="Picture 28" descr="Logo, company name&#10;&#10;Description automatically generated">
            <a:extLst>
              <a:ext uri="{FF2B5EF4-FFF2-40B4-BE49-F238E27FC236}">
                <a16:creationId xmlns:a16="http://schemas.microsoft.com/office/drawing/2014/main" id="{960F9B24-822A-0364-8863-67861A526009}"/>
              </a:ext>
            </a:extLst>
          </p:cNvPr>
          <p:cNvPicPr>
            <a:picLocks noChangeAspect="1"/>
          </p:cNvPicPr>
          <p:nvPr/>
        </p:nvPicPr>
        <p:blipFill>
          <a:blip r:embed="rId9"/>
          <a:stretch>
            <a:fillRect/>
          </a:stretch>
        </p:blipFill>
        <p:spPr>
          <a:xfrm>
            <a:off x="9317578" y="2628831"/>
            <a:ext cx="2685226" cy="1268298"/>
          </a:xfrm>
          <a:prstGeom prst="rect">
            <a:avLst/>
          </a:prstGeom>
        </p:spPr>
      </p:pic>
      <p:pic>
        <p:nvPicPr>
          <p:cNvPr id="3" name="Picture 3" descr="Logo, company name&#10;&#10;Description automatically generated">
            <a:extLst>
              <a:ext uri="{FF2B5EF4-FFF2-40B4-BE49-F238E27FC236}">
                <a16:creationId xmlns:a16="http://schemas.microsoft.com/office/drawing/2014/main" id="{A6BEBC01-0662-5409-315A-B88DAB9A8D40}"/>
              </a:ext>
            </a:extLst>
          </p:cNvPr>
          <p:cNvPicPr>
            <a:picLocks noChangeAspect="1"/>
          </p:cNvPicPr>
          <p:nvPr/>
        </p:nvPicPr>
        <p:blipFill>
          <a:blip r:embed="rId10"/>
          <a:stretch>
            <a:fillRect/>
          </a:stretch>
        </p:blipFill>
        <p:spPr>
          <a:xfrm>
            <a:off x="3452684" y="3817722"/>
            <a:ext cx="2362200" cy="1714500"/>
          </a:xfrm>
          <a:prstGeom prst="rect">
            <a:avLst/>
          </a:prstGeom>
        </p:spPr>
      </p:pic>
      <p:pic>
        <p:nvPicPr>
          <p:cNvPr id="10" name="Picture 16" descr="Logo, company name&#10;&#10;Description automatically generated">
            <a:extLst>
              <a:ext uri="{FF2B5EF4-FFF2-40B4-BE49-F238E27FC236}">
                <a16:creationId xmlns:a16="http://schemas.microsoft.com/office/drawing/2014/main" id="{DE0ADA36-7204-757B-6049-257D00EFAD75}"/>
              </a:ext>
            </a:extLst>
          </p:cNvPr>
          <p:cNvPicPr>
            <a:picLocks noChangeAspect="1"/>
          </p:cNvPicPr>
          <p:nvPr/>
        </p:nvPicPr>
        <p:blipFill>
          <a:blip r:embed="rId11"/>
          <a:stretch>
            <a:fillRect/>
          </a:stretch>
        </p:blipFill>
        <p:spPr>
          <a:xfrm>
            <a:off x="604194" y="3527209"/>
            <a:ext cx="1924694" cy="1142228"/>
          </a:xfrm>
          <a:prstGeom prst="rect">
            <a:avLst/>
          </a:prstGeom>
        </p:spPr>
      </p:pic>
      <p:pic>
        <p:nvPicPr>
          <p:cNvPr id="4" name="Picture 8" descr="Logo&#10;&#10;Description automatically generated">
            <a:extLst>
              <a:ext uri="{FF2B5EF4-FFF2-40B4-BE49-F238E27FC236}">
                <a16:creationId xmlns:a16="http://schemas.microsoft.com/office/drawing/2014/main" id="{2388B5A3-2714-4140-107D-30E7C1184B11}"/>
              </a:ext>
            </a:extLst>
          </p:cNvPr>
          <p:cNvPicPr>
            <a:picLocks noChangeAspect="1"/>
          </p:cNvPicPr>
          <p:nvPr/>
        </p:nvPicPr>
        <p:blipFill>
          <a:blip r:embed="rId12"/>
          <a:stretch>
            <a:fillRect/>
          </a:stretch>
        </p:blipFill>
        <p:spPr>
          <a:xfrm>
            <a:off x="2386914" y="1711042"/>
            <a:ext cx="2743200" cy="1829537"/>
          </a:xfrm>
          <a:prstGeom prst="rect">
            <a:avLst/>
          </a:prstGeom>
        </p:spPr>
      </p:pic>
    </p:spTree>
    <p:extLst>
      <p:ext uri="{BB962C8B-B14F-4D97-AF65-F5344CB8AC3E}">
        <p14:creationId xmlns:p14="http://schemas.microsoft.com/office/powerpoint/2010/main" val="4122987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C934-5A46-C053-CB2C-CBF389BE059D}"/>
              </a:ext>
            </a:extLst>
          </p:cNvPr>
          <p:cNvSpPr>
            <a:spLocks noGrp="1"/>
          </p:cNvSpPr>
          <p:nvPr>
            <p:ph type="title"/>
          </p:nvPr>
        </p:nvSpPr>
        <p:spPr>
          <a:xfrm>
            <a:off x="838200" y="365125"/>
            <a:ext cx="10515600" cy="882780"/>
          </a:xfrm>
        </p:spPr>
        <p:txBody>
          <a:bodyPr>
            <a:normAutofit/>
          </a:bodyPr>
          <a:lstStyle/>
          <a:p>
            <a:r>
              <a:rPr lang="en-GB" sz="3600" b="1" dirty="0" smtClean="0">
                <a:solidFill>
                  <a:srgbClr val="00B0F0"/>
                </a:solidFill>
                <a:cs typeface="Calibri Light"/>
              </a:rPr>
              <a:t>Research Consultancies &amp; Academia</a:t>
            </a:r>
            <a:r>
              <a:rPr lang="en-GB" sz="3600" b="1" dirty="0">
                <a:solidFill>
                  <a:srgbClr val="00B0F0"/>
                </a:solidFill>
                <a:cs typeface="Calibri Light"/>
              </a:rPr>
              <a:t> </a:t>
            </a:r>
            <a:endParaRPr lang="en-GB" sz="3600" b="1" dirty="0">
              <a:solidFill>
                <a:srgbClr val="00B0F0"/>
              </a:solidFill>
            </a:endParaRPr>
          </a:p>
        </p:txBody>
      </p:sp>
      <p:pic>
        <p:nvPicPr>
          <p:cNvPr id="4" name="Picture 4" descr="Text&#10;&#10;Description automatically generated">
            <a:extLst>
              <a:ext uri="{FF2B5EF4-FFF2-40B4-BE49-F238E27FC236}">
                <a16:creationId xmlns:a16="http://schemas.microsoft.com/office/drawing/2014/main" id="{A75F23B8-24D8-4E4F-07EC-F1788F03BB14}"/>
              </a:ext>
            </a:extLst>
          </p:cNvPr>
          <p:cNvPicPr>
            <a:picLocks noChangeAspect="1"/>
          </p:cNvPicPr>
          <p:nvPr/>
        </p:nvPicPr>
        <p:blipFill rotWithShape="1">
          <a:blip r:embed="rId2"/>
          <a:srcRect l="17857" t="15686" r="21428" b="16587"/>
          <a:stretch/>
        </p:blipFill>
        <p:spPr>
          <a:xfrm>
            <a:off x="153502" y="1777611"/>
            <a:ext cx="1665519" cy="1129790"/>
          </a:xfrm>
          <a:prstGeom prst="rect">
            <a:avLst/>
          </a:prstGeom>
        </p:spPr>
      </p:pic>
      <p:pic>
        <p:nvPicPr>
          <p:cNvPr id="5" name="Picture 5" descr="Logo&#10;&#10;Description automatically generated">
            <a:extLst>
              <a:ext uri="{FF2B5EF4-FFF2-40B4-BE49-F238E27FC236}">
                <a16:creationId xmlns:a16="http://schemas.microsoft.com/office/drawing/2014/main" id="{52A2A180-8FA4-6ED0-3B68-DDEAB4953BD9}"/>
              </a:ext>
            </a:extLst>
          </p:cNvPr>
          <p:cNvPicPr>
            <a:picLocks noChangeAspect="1"/>
          </p:cNvPicPr>
          <p:nvPr/>
        </p:nvPicPr>
        <p:blipFill rotWithShape="1">
          <a:blip r:embed="rId3"/>
          <a:srcRect l="6664"/>
          <a:stretch/>
        </p:blipFill>
        <p:spPr>
          <a:xfrm>
            <a:off x="588497" y="3316008"/>
            <a:ext cx="2560398" cy="1618938"/>
          </a:xfrm>
          <a:prstGeom prst="rect">
            <a:avLst/>
          </a:prstGeom>
        </p:spPr>
      </p:pic>
      <p:pic>
        <p:nvPicPr>
          <p:cNvPr id="6" name="Picture 6">
            <a:extLst>
              <a:ext uri="{FF2B5EF4-FFF2-40B4-BE49-F238E27FC236}">
                <a16:creationId xmlns:a16="http://schemas.microsoft.com/office/drawing/2014/main" id="{7BB5B0C4-9AF0-3578-1A2E-67C46BC892B8}"/>
              </a:ext>
            </a:extLst>
          </p:cNvPr>
          <p:cNvPicPr>
            <a:picLocks noChangeAspect="1"/>
          </p:cNvPicPr>
          <p:nvPr/>
        </p:nvPicPr>
        <p:blipFill>
          <a:blip r:embed="rId4"/>
          <a:stretch>
            <a:fillRect/>
          </a:stretch>
        </p:blipFill>
        <p:spPr>
          <a:xfrm>
            <a:off x="4639601" y="3548525"/>
            <a:ext cx="1255939" cy="1507671"/>
          </a:xfrm>
          <a:prstGeom prst="rect">
            <a:avLst/>
          </a:prstGeom>
        </p:spPr>
      </p:pic>
      <p:pic>
        <p:nvPicPr>
          <p:cNvPr id="7" name="Picture 7" descr="Logo, company name&#10;&#10;Description automatically generated">
            <a:extLst>
              <a:ext uri="{FF2B5EF4-FFF2-40B4-BE49-F238E27FC236}">
                <a16:creationId xmlns:a16="http://schemas.microsoft.com/office/drawing/2014/main" id="{8DC10472-12A5-E417-0825-804D27E1CFA3}"/>
              </a:ext>
            </a:extLst>
          </p:cNvPr>
          <p:cNvPicPr>
            <a:picLocks noChangeAspect="1"/>
          </p:cNvPicPr>
          <p:nvPr/>
        </p:nvPicPr>
        <p:blipFill>
          <a:blip r:embed="rId5"/>
          <a:stretch>
            <a:fillRect/>
          </a:stretch>
        </p:blipFill>
        <p:spPr>
          <a:xfrm>
            <a:off x="22674" y="4917926"/>
            <a:ext cx="2743200" cy="1582615"/>
          </a:xfrm>
          <a:prstGeom prst="rect">
            <a:avLst/>
          </a:prstGeom>
        </p:spPr>
      </p:pic>
      <p:pic>
        <p:nvPicPr>
          <p:cNvPr id="8" name="Picture 8" descr="Text&#10;&#10;Description automatically generated">
            <a:extLst>
              <a:ext uri="{FF2B5EF4-FFF2-40B4-BE49-F238E27FC236}">
                <a16:creationId xmlns:a16="http://schemas.microsoft.com/office/drawing/2014/main" id="{7E3CC090-FCAA-D036-EC67-0B0A3E7EF4C2}"/>
              </a:ext>
            </a:extLst>
          </p:cNvPr>
          <p:cNvPicPr>
            <a:picLocks noChangeAspect="1"/>
          </p:cNvPicPr>
          <p:nvPr/>
        </p:nvPicPr>
        <p:blipFill>
          <a:blip r:embed="rId6"/>
          <a:stretch>
            <a:fillRect/>
          </a:stretch>
        </p:blipFill>
        <p:spPr>
          <a:xfrm>
            <a:off x="5025854" y="2260362"/>
            <a:ext cx="1860721" cy="1079929"/>
          </a:xfrm>
          <a:prstGeom prst="rect">
            <a:avLst/>
          </a:prstGeom>
        </p:spPr>
      </p:pic>
      <p:pic>
        <p:nvPicPr>
          <p:cNvPr id="9" name="Picture 9">
            <a:extLst>
              <a:ext uri="{FF2B5EF4-FFF2-40B4-BE49-F238E27FC236}">
                <a16:creationId xmlns:a16="http://schemas.microsoft.com/office/drawing/2014/main" id="{DDB8BEFE-E81C-3F86-3F91-E8B76961CAAC}"/>
              </a:ext>
            </a:extLst>
          </p:cNvPr>
          <p:cNvPicPr>
            <a:picLocks noChangeAspect="1"/>
          </p:cNvPicPr>
          <p:nvPr/>
        </p:nvPicPr>
        <p:blipFill>
          <a:blip r:embed="rId7"/>
          <a:stretch>
            <a:fillRect/>
          </a:stretch>
        </p:blipFill>
        <p:spPr>
          <a:xfrm>
            <a:off x="9629775" y="680872"/>
            <a:ext cx="2381250" cy="1714500"/>
          </a:xfrm>
          <a:prstGeom prst="rect">
            <a:avLst/>
          </a:prstGeom>
        </p:spPr>
      </p:pic>
      <p:pic>
        <p:nvPicPr>
          <p:cNvPr id="10" name="Picture 10">
            <a:extLst>
              <a:ext uri="{FF2B5EF4-FFF2-40B4-BE49-F238E27FC236}">
                <a16:creationId xmlns:a16="http://schemas.microsoft.com/office/drawing/2014/main" id="{B155A606-65F6-8F5A-C4F3-3FA93769D53C}"/>
              </a:ext>
            </a:extLst>
          </p:cNvPr>
          <p:cNvPicPr>
            <a:picLocks noChangeAspect="1"/>
          </p:cNvPicPr>
          <p:nvPr/>
        </p:nvPicPr>
        <p:blipFill rotWithShape="1">
          <a:blip r:embed="rId8"/>
          <a:srcRect t="21019" r="498" b="24841"/>
          <a:stretch/>
        </p:blipFill>
        <p:spPr>
          <a:xfrm>
            <a:off x="6435331" y="5479857"/>
            <a:ext cx="2170373" cy="928234"/>
          </a:xfrm>
          <a:prstGeom prst="rect">
            <a:avLst/>
          </a:prstGeom>
        </p:spPr>
      </p:pic>
      <p:pic>
        <p:nvPicPr>
          <p:cNvPr id="11" name="Picture 11" descr="A picture containing text, clipart&#10;&#10;Description automatically generated">
            <a:extLst>
              <a:ext uri="{FF2B5EF4-FFF2-40B4-BE49-F238E27FC236}">
                <a16:creationId xmlns:a16="http://schemas.microsoft.com/office/drawing/2014/main" id="{4E32CE01-C856-7096-EB1A-E4FCD1A49AB9}"/>
              </a:ext>
            </a:extLst>
          </p:cNvPr>
          <p:cNvPicPr>
            <a:picLocks noChangeAspect="1"/>
          </p:cNvPicPr>
          <p:nvPr/>
        </p:nvPicPr>
        <p:blipFill>
          <a:blip r:embed="rId9"/>
          <a:stretch>
            <a:fillRect/>
          </a:stretch>
        </p:blipFill>
        <p:spPr>
          <a:xfrm>
            <a:off x="6886575" y="1222032"/>
            <a:ext cx="2743200" cy="710293"/>
          </a:xfrm>
          <a:prstGeom prst="rect">
            <a:avLst/>
          </a:prstGeom>
        </p:spPr>
      </p:pic>
      <p:pic>
        <p:nvPicPr>
          <p:cNvPr id="12" name="Picture 12" descr="A picture containing text&#10;&#10;Description automatically generated">
            <a:extLst>
              <a:ext uri="{FF2B5EF4-FFF2-40B4-BE49-F238E27FC236}">
                <a16:creationId xmlns:a16="http://schemas.microsoft.com/office/drawing/2014/main" id="{1CE09F9E-5A75-E012-81A7-65DF81E9261C}"/>
              </a:ext>
            </a:extLst>
          </p:cNvPr>
          <p:cNvPicPr>
            <a:picLocks noChangeAspect="1"/>
          </p:cNvPicPr>
          <p:nvPr/>
        </p:nvPicPr>
        <p:blipFill>
          <a:blip r:embed="rId10"/>
          <a:stretch>
            <a:fillRect/>
          </a:stretch>
        </p:blipFill>
        <p:spPr>
          <a:xfrm>
            <a:off x="9027660" y="5260019"/>
            <a:ext cx="2743200" cy="1597981"/>
          </a:xfrm>
          <a:prstGeom prst="rect">
            <a:avLst/>
          </a:prstGeom>
        </p:spPr>
      </p:pic>
      <p:pic>
        <p:nvPicPr>
          <p:cNvPr id="14" name="Picture 14" descr="Logo&#10;&#10;Description automatically generated">
            <a:extLst>
              <a:ext uri="{FF2B5EF4-FFF2-40B4-BE49-F238E27FC236}">
                <a16:creationId xmlns:a16="http://schemas.microsoft.com/office/drawing/2014/main" id="{5C392BF4-6852-BAE1-283E-CEB548F0146F}"/>
              </a:ext>
            </a:extLst>
          </p:cNvPr>
          <p:cNvPicPr>
            <a:picLocks noChangeAspect="1"/>
          </p:cNvPicPr>
          <p:nvPr/>
        </p:nvPicPr>
        <p:blipFill>
          <a:blip r:embed="rId11"/>
          <a:stretch>
            <a:fillRect/>
          </a:stretch>
        </p:blipFill>
        <p:spPr>
          <a:xfrm>
            <a:off x="10346192" y="2714625"/>
            <a:ext cx="1351189" cy="1581150"/>
          </a:xfrm>
          <a:prstGeom prst="rect">
            <a:avLst/>
          </a:prstGeom>
        </p:spPr>
      </p:pic>
      <p:pic>
        <p:nvPicPr>
          <p:cNvPr id="15" name="Picture 15" descr="Logo&#10;&#10;Description automatically generated">
            <a:extLst>
              <a:ext uri="{FF2B5EF4-FFF2-40B4-BE49-F238E27FC236}">
                <a16:creationId xmlns:a16="http://schemas.microsoft.com/office/drawing/2014/main" id="{C58DA665-E3A2-4047-1447-B0B82D849114}"/>
              </a:ext>
            </a:extLst>
          </p:cNvPr>
          <p:cNvPicPr>
            <a:picLocks noChangeAspect="1"/>
          </p:cNvPicPr>
          <p:nvPr/>
        </p:nvPicPr>
        <p:blipFill rotWithShape="1">
          <a:blip r:embed="rId12"/>
          <a:srcRect t="17526" b="-1031"/>
          <a:stretch/>
        </p:blipFill>
        <p:spPr>
          <a:xfrm>
            <a:off x="3311046" y="1107744"/>
            <a:ext cx="2743200" cy="886600"/>
          </a:xfrm>
          <a:prstGeom prst="rect">
            <a:avLst/>
          </a:prstGeom>
        </p:spPr>
      </p:pic>
      <p:pic>
        <p:nvPicPr>
          <p:cNvPr id="16" name="Picture 16" descr="Logo&#10;&#10;Description automatically generated">
            <a:extLst>
              <a:ext uri="{FF2B5EF4-FFF2-40B4-BE49-F238E27FC236}">
                <a16:creationId xmlns:a16="http://schemas.microsoft.com/office/drawing/2014/main" id="{3FD10FA3-7759-FB5C-5DC2-39BA70B54D49}"/>
              </a:ext>
            </a:extLst>
          </p:cNvPr>
          <p:cNvPicPr>
            <a:picLocks noChangeAspect="1"/>
          </p:cNvPicPr>
          <p:nvPr/>
        </p:nvPicPr>
        <p:blipFill>
          <a:blip r:embed="rId13"/>
          <a:stretch>
            <a:fillRect/>
          </a:stretch>
        </p:blipFill>
        <p:spPr>
          <a:xfrm>
            <a:off x="3270175" y="5195642"/>
            <a:ext cx="2743200" cy="1129553"/>
          </a:xfrm>
          <a:prstGeom prst="rect">
            <a:avLst/>
          </a:prstGeom>
        </p:spPr>
      </p:pic>
      <p:pic>
        <p:nvPicPr>
          <p:cNvPr id="13" name="Picture 7" descr="A picture containing text, clipart&#10;&#10;Description automatically generated">
            <a:extLst>
              <a:ext uri="{FF2B5EF4-FFF2-40B4-BE49-F238E27FC236}">
                <a16:creationId xmlns:a16="http://schemas.microsoft.com/office/drawing/2014/main" id="{FF5C5DB1-EE74-CA1D-38C1-1D9B88EB674B}"/>
              </a:ext>
            </a:extLst>
          </p:cNvPr>
          <p:cNvPicPr>
            <a:picLocks noChangeAspect="1"/>
          </p:cNvPicPr>
          <p:nvPr/>
        </p:nvPicPr>
        <p:blipFill>
          <a:blip r:embed="rId14"/>
          <a:stretch>
            <a:fillRect/>
          </a:stretch>
        </p:blipFill>
        <p:spPr>
          <a:xfrm>
            <a:off x="7436116" y="2648075"/>
            <a:ext cx="2497867" cy="642809"/>
          </a:xfrm>
          <a:prstGeom prst="rect">
            <a:avLst/>
          </a:prstGeom>
        </p:spPr>
      </p:pic>
      <p:pic>
        <p:nvPicPr>
          <p:cNvPr id="17" name="Picture 16" descr="C:\Users\a.ravat\AppData\Local\Microsoft\Windows\INetCache\Content.MSO\BA0E00E1.tmp"/>
          <p:cNvPicPr/>
          <p:nvPr/>
        </p:nvPicPr>
        <p:blipFill rotWithShape="1">
          <a:blip r:embed="rId15">
            <a:extLst>
              <a:ext uri="{28A0092B-C50C-407E-A947-70E740481C1C}">
                <a14:useLocalDpi xmlns:a14="http://schemas.microsoft.com/office/drawing/2010/main" val="0"/>
              </a:ext>
            </a:extLst>
          </a:blip>
          <a:srcRect t="13488" r="8629" b="12761"/>
          <a:stretch/>
        </p:blipFill>
        <p:spPr bwMode="auto">
          <a:xfrm>
            <a:off x="9027660" y="4227322"/>
            <a:ext cx="1559378" cy="880006"/>
          </a:xfrm>
          <a:prstGeom prst="rect">
            <a:avLst/>
          </a:prstGeom>
          <a:noFill/>
          <a:ln>
            <a:noFill/>
          </a:ln>
        </p:spPr>
      </p:pic>
      <p:pic>
        <p:nvPicPr>
          <p:cNvPr id="21" name="Picture 20"/>
          <p:cNvPicPr>
            <a:picLocks noChangeAspect="1"/>
          </p:cNvPicPr>
          <p:nvPr/>
        </p:nvPicPr>
        <p:blipFill>
          <a:blip r:embed="rId16"/>
          <a:stretch>
            <a:fillRect/>
          </a:stretch>
        </p:blipFill>
        <p:spPr>
          <a:xfrm>
            <a:off x="6524994" y="3389699"/>
            <a:ext cx="2320988" cy="1544512"/>
          </a:xfrm>
          <a:prstGeom prst="rect">
            <a:avLst/>
          </a:prstGeom>
        </p:spPr>
      </p:pic>
      <p:pic>
        <p:nvPicPr>
          <p:cNvPr id="1026" name="Picture 2" descr="University of Bradford School of Management (@BradManagement) / Twitter"/>
          <p:cNvPicPr>
            <a:picLocks noChangeAspect="1" noChangeArrowheads="1"/>
          </p:cNvPicPr>
          <p:nvPr/>
        </p:nvPicPr>
        <p:blipFill rotWithShape="1">
          <a:blip r:embed="rId17">
            <a:extLst>
              <a:ext uri="{28A0092B-C50C-407E-A947-70E740481C1C}">
                <a14:useLocalDpi xmlns:a14="http://schemas.microsoft.com/office/drawing/2010/main" val="0"/>
              </a:ext>
            </a:extLst>
          </a:blip>
          <a:srcRect l="4916" t="10875" r="3959" b="28750"/>
          <a:stretch/>
        </p:blipFill>
        <p:spPr bwMode="auto">
          <a:xfrm>
            <a:off x="1993247" y="2071712"/>
            <a:ext cx="2331326" cy="154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23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C1F-687E-AE69-993F-E16545A5EEED}"/>
              </a:ext>
            </a:extLst>
          </p:cNvPr>
          <p:cNvSpPr>
            <a:spLocks noGrp="1"/>
          </p:cNvSpPr>
          <p:nvPr>
            <p:ph type="title"/>
          </p:nvPr>
        </p:nvSpPr>
        <p:spPr>
          <a:xfrm>
            <a:off x="838200" y="365125"/>
            <a:ext cx="10515600" cy="820996"/>
          </a:xfrm>
        </p:spPr>
        <p:txBody>
          <a:bodyPr>
            <a:normAutofit/>
          </a:bodyPr>
          <a:lstStyle/>
          <a:p>
            <a:r>
              <a:rPr lang="en-GB" sz="3600" b="1" dirty="0" smtClean="0">
                <a:solidFill>
                  <a:srgbClr val="00B0F0"/>
                </a:solidFill>
                <a:cs typeface="Calibri Light"/>
              </a:rPr>
              <a:t>Government Department, Agencies &amp; Associations</a:t>
            </a:r>
            <a:endParaRPr lang="en-GB" sz="3600" b="1" dirty="0">
              <a:solidFill>
                <a:srgbClr val="00B0F0"/>
              </a:solidFill>
            </a:endParaRPr>
          </a:p>
        </p:txBody>
      </p:sp>
      <p:pic>
        <p:nvPicPr>
          <p:cNvPr id="5" name="Picture 5">
            <a:extLst>
              <a:ext uri="{FF2B5EF4-FFF2-40B4-BE49-F238E27FC236}">
                <a16:creationId xmlns:a16="http://schemas.microsoft.com/office/drawing/2014/main" id="{01D49C77-BC76-6898-4183-0AFF78DAEC41}"/>
              </a:ext>
            </a:extLst>
          </p:cNvPr>
          <p:cNvPicPr>
            <a:picLocks noChangeAspect="1"/>
          </p:cNvPicPr>
          <p:nvPr/>
        </p:nvPicPr>
        <p:blipFill rotWithShape="1">
          <a:blip r:embed="rId2"/>
          <a:srcRect l="19535" r="18605" b="549"/>
          <a:stretch/>
        </p:blipFill>
        <p:spPr>
          <a:xfrm>
            <a:off x="2224509" y="1272200"/>
            <a:ext cx="2318958" cy="1573377"/>
          </a:xfrm>
          <a:prstGeom prst="rect">
            <a:avLst/>
          </a:prstGeom>
        </p:spPr>
      </p:pic>
      <p:pic>
        <p:nvPicPr>
          <p:cNvPr id="6" name="Picture 6" descr="Text&#10;&#10;Description automatically generated">
            <a:extLst>
              <a:ext uri="{FF2B5EF4-FFF2-40B4-BE49-F238E27FC236}">
                <a16:creationId xmlns:a16="http://schemas.microsoft.com/office/drawing/2014/main" id="{F0D906E8-FB88-6F6C-972F-9371EE98F638}"/>
              </a:ext>
            </a:extLst>
          </p:cNvPr>
          <p:cNvPicPr>
            <a:picLocks noChangeAspect="1"/>
          </p:cNvPicPr>
          <p:nvPr/>
        </p:nvPicPr>
        <p:blipFill>
          <a:blip r:embed="rId3"/>
          <a:stretch>
            <a:fillRect/>
          </a:stretch>
        </p:blipFill>
        <p:spPr>
          <a:xfrm>
            <a:off x="9347299" y="1481635"/>
            <a:ext cx="2743200" cy="917340"/>
          </a:xfrm>
          <a:prstGeom prst="rect">
            <a:avLst/>
          </a:prstGeom>
        </p:spPr>
      </p:pic>
      <p:pic>
        <p:nvPicPr>
          <p:cNvPr id="7" name="Picture 7" descr="Text&#10;&#10;Description automatically generated">
            <a:extLst>
              <a:ext uri="{FF2B5EF4-FFF2-40B4-BE49-F238E27FC236}">
                <a16:creationId xmlns:a16="http://schemas.microsoft.com/office/drawing/2014/main" id="{F1D83EA7-BEF1-7E2C-9716-910962E1080A}"/>
              </a:ext>
            </a:extLst>
          </p:cNvPr>
          <p:cNvPicPr>
            <a:picLocks noChangeAspect="1"/>
          </p:cNvPicPr>
          <p:nvPr/>
        </p:nvPicPr>
        <p:blipFill>
          <a:blip r:embed="rId4"/>
          <a:stretch>
            <a:fillRect/>
          </a:stretch>
        </p:blipFill>
        <p:spPr>
          <a:xfrm>
            <a:off x="67356" y="4727121"/>
            <a:ext cx="2085975" cy="1714500"/>
          </a:xfrm>
          <a:prstGeom prst="rect">
            <a:avLst/>
          </a:prstGeom>
        </p:spPr>
      </p:pic>
      <p:pic>
        <p:nvPicPr>
          <p:cNvPr id="8" name="Picture 8" descr="Logo, company name&#10;&#10;Description automatically generated">
            <a:extLst>
              <a:ext uri="{FF2B5EF4-FFF2-40B4-BE49-F238E27FC236}">
                <a16:creationId xmlns:a16="http://schemas.microsoft.com/office/drawing/2014/main" id="{B90E69E8-695A-8842-C713-C2045F03A3C2}"/>
              </a:ext>
            </a:extLst>
          </p:cNvPr>
          <p:cNvPicPr>
            <a:picLocks noChangeAspect="1"/>
          </p:cNvPicPr>
          <p:nvPr/>
        </p:nvPicPr>
        <p:blipFill rotWithShape="1">
          <a:blip r:embed="rId5"/>
          <a:srcRect t="13772" r="-606" b="15060"/>
          <a:stretch/>
        </p:blipFill>
        <p:spPr>
          <a:xfrm>
            <a:off x="9899363" y="5382323"/>
            <a:ext cx="1715309" cy="1220160"/>
          </a:xfrm>
          <a:prstGeom prst="rect">
            <a:avLst/>
          </a:prstGeom>
        </p:spPr>
      </p:pic>
      <p:pic>
        <p:nvPicPr>
          <p:cNvPr id="9" name="Picture 9" descr="Text&#10;&#10;Description automatically generated">
            <a:extLst>
              <a:ext uri="{FF2B5EF4-FFF2-40B4-BE49-F238E27FC236}">
                <a16:creationId xmlns:a16="http://schemas.microsoft.com/office/drawing/2014/main" id="{BFF6D80B-BF6D-C232-A7C3-71D2A1D42B88}"/>
              </a:ext>
            </a:extLst>
          </p:cNvPr>
          <p:cNvPicPr>
            <a:picLocks noChangeAspect="1"/>
          </p:cNvPicPr>
          <p:nvPr/>
        </p:nvPicPr>
        <p:blipFill>
          <a:blip r:embed="rId6"/>
          <a:stretch>
            <a:fillRect/>
          </a:stretch>
        </p:blipFill>
        <p:spPr>
          <a:xfrm>
            <a:off x="7702170" y="3569687"/>
            <a:ext cx="1485900" cy="1714500"/>
          </a:xfrm>
          <a:prstGeom prst="rect">
            <a:avLst/>
          </a:prstGeom>
        </p:spPr>
      </p:pic>
      <p:pic>
        <p:nvPicPr>
          <p:cNvPr id="10" name="Picture 10" descr="Logo, company name&#10;&#10;Description automatically generated">
            <a:extLst>
              <a:ext uri="{FF2B5EF4-FFF2-40B4-BE49-F238E27FC236}">
                <a16:creationId xmlns:a16="http://schemas.microsoft.com/office/drawing/2014/main" id="{952D0B1F-1278-ADF7-02BB-ED2F69A6BCBD}"/>
              </a:ext>
            </a:extLst>
          </p:cNvPr>
          <p:cNvPicPr>
            <a:picLocks noChangeAspect="1"/>
          </p:cNvPicPr>
          <p:nvPr/>
        </p:nvPicPr>
        <p:blipFill rotWithShape="1">
          <a:blip r:embed="rId7"/>
          <a:srcRect l="521" t="27075" r="-351" b="23889"/>
          <a:stretch/>
        </p:blipFill>
        <p:spPr>
          <a:xfrm>
            <a:off x="6196914" y="5629459"/>
            <a:ext cx="2934134" cy="905569"/>
          </a:xfrm>
          <a:prstGeom prst="rect">
            <a:avLst/>
          </a:prstGeom>
        </p:spPr>
      </p:pic>
      <p:pic>
        <p:nvPicPr>
          <p:cNvPr id="11" name="Picture 11" descr="Text&#10;&#10;Description automatically generated">
            <a:extLst>
              <a:ext uri="{FF2B5EF4-FFF2-40B4-BE49-F238E27FC236}">
                <a16:creationId xmlns:a16="http://schemas.microsoft.com/office/drawing/2014/main" id="{76DD4A40-7EA4-2DA7-BE14-A191DD70C571}"/>
              </a:ext>
            </a:extLst>
          </p:cNvPr>
          <p:cNvPicPr>
            <a:picLocks noChangeAspect="1"/>
          </p:cNvPicPr>
          <p:nvPr/>
        </p:nvPicPr>
        <p:blipFill>
          <a:blip r:embed="rId8"/>
          <a:stretch>
            <a:fillRect/>
          </a:stretch>
        </p:blipFill>
        <p:spPr>
          <a:xfrm>
            <a:off x="281668" y="1483178"/>
            <a:ext cx="1370611" cy="1417873"/>
          </a:xfrm>
          <a:prstGeom prst="rect">
            <a:avLst/>
          </a:prstGeom>
        </p:spPr>
      </p:pic>
      <p:pic>
        <p:nvPicPr>
          <p:cNvPr id="12" name="Picture 12">
            <a:extLst>
              <a:ext uri="{FF2B5EF4-FFF2-40B4-BE49-F238E27FC236}">
                <a16:creationId xmlns:a16="http://schemas.microsoft.com/office/drawing/2014/main" id="{2EDB8584-193A-F143-900E-2F85CC3E903E}"/>
              </a:ext>
            </a:extLst>
          </p:cNvPr>
          <p:cNvPicPr>
            <a:picLocks noChangeAspect="1"/>
          </p:cNvPicPr>
          <p:nvPr/>
        </p:nvPicPr>
        <p:blipFill rotWithShape="1">
          <a:blip r:embed="rId9"/>
          <a:srcRect l="505" t="14214" r="505" b="18500"/>
          <a:stretch/>
        </p:blipFill>
        <p:spPr>
          <a:xfrm>
            <a:off x="2602164" y="5212272"/>
            <a:ext cx="2012375" cy="1388001"/>
          </a:xfrm>
          <a:prstGeom prst="rect">
            <a:avLst/>
          </a:prstGeom>
        </p:spPr>
      </p:pic>
      <p:pic>
        <p:nvPicPr>
          <p:cNvPr id="13" name="Picture 13" descr="Logo&#10;&#10;Description automatically generated">
            <a:extLst>
              <a:ext uri="{FF2B5EF4-FFF2-40B4-BE49-F238E27FC236}">
                <a16:creationId xmlns:a16="http://schemas.microsoft.com/office/drawing/2014/main" id="{0D201665-AB24-2F46-3B48-422CA39B46B6}"/>
              </a:ext>
            </a:extLst>
          </p:cNvPr>
          <p:cNvPicPr>
            <a:picLocks noChangeAspect="1"/>
          </p:cNvPicPr>
          <p:nvPr/>
        </p:nvPicPr>
        <p:blipFill>
          <a:blip r:embed="rId10"/>
          <a:stretch>
            <a:fillRect/>
          </a:stretch>
        </p:blipFill>
        <p:spPr>
          <a:xfrm>
            <a:off x="4501531" y="2700899"/>
            <a:ext cx="1518317" cy="1535326"/>
          </a:xfrm>
          <a:prstGeom prst="rect">
            <a:avLst/>
          </a:prstGeom>
        </p:spPr>
      </p:pic>
      <p:pic>
        <p:nvPicPr>
          <p:cNvPr id="14" name="Picture 14" descr="A picture containing text, clipart&#10;&#10;Description automatically generated">
            <a:extLst>
              <a:ext uri="{FF2B5EF4-FFF2-40B4-BE49-F238E27FC236}">
                <a16:creationId xmlns:a16="http://schemas.microsoft.com/office/drawing/2014/main" id="{7451A64D-7940-AC90-DBF8-6E62721982A1}"/>
              </a:ext>
            </a:extLst>
          </p:cNvPr>
          <p:cNvPicPr>
            <a:picLocks noChangeAspect="1"/>
          </p:cNvPicPr>
          <p:nvPr/>
        </p:nvPicPr>
        <p:blipFill>
          <a:blip r:embed="rId11"/>
          <a:stretch>
            <a:fillRect/>
          </a:stretch>
        </p:blipFill>
        <p:spPr>
          <a:xfrm>
            <a:off x="9434012" y="3289857"/>
            <a:ext cx="2531181" cy="1503672"/>
          </a:xfrm>
          <a:prstGeom prst="rect">
            <a:avLst/>
          </a:prstGeom>
        </p:spPr>
      </p:pic>
      <p:pic>
        <p:nvPicPr>
          <p:cNvPr id="3" name="Picture 3" descr="Text&#10;&#10;Description automatically generated">
            <a:extLst>
              <a:ext uri="{FF2B5EF4-FFF2-40B4-BE49-F238E27FC236}">
                <a16:creationId xmlns:a16="http://schemas.microsoft.com/office/drawing/2014/main" id="{163CA88C-3003-9C9A-05C2-D83AD7E1836B}"/>
              </a:ext>
            </a:extLst>
          </p:cNvPr>
          <p:cNvPicPr>
            <a:picLocks noChangeAspect="1"/>
          </p:cNvPicPr>
          <p:nvPr/>
        </p:nvPicPr>
        <p:blipFill>
          <a:blip r:embed="rId12"/>
          <a:stretch>
            <a:fillRect/>
          </a:stretch>
        </p:blipFill>
        <p:spPr>
          <a:xfrm>
            <a:off x="2474972" y="3468562"/>
            <a:ext cx="1745135" cy="1271717"/>
          </a:xfrm>
          <a:prstGeom prst="rect">
            <a:avLst/>
          </a:prstGeom>
        </p:spPr>
      </p:pic>
      <p:pic>
        <p:nvPicPr>
          <p:cNvPr id="15" name="Picture 17">
            <a:extLst>
              <a:ext uri="{FF2B5EF4-FFF2-40B4-BE49-F238E27FC236}">
                <a16:creationId xmlns:a16="http://schemas.microsoft.com/office/drawing/2014/main" id="{CEFB33C0-4F78-4D19-ED9F-92E46F5B3BDC}"/>
              </a:ext>
            </a:extLst>
          </p:cNvPr>
          <p:cNvPicPr>
            <a:picLocks noChangeAspect="1"/>
          </p:cNvPicPr>
          <p:nvPr/>
        </p:nvPicPr>
        <p:blipFill>
          <a:blip r:embed="rId13"/>
          <a:stretch>
            <a:fillRect/>
          </a:stretch>
        </p:blipFill>
        <p:spPr>
          <a:xfrm>
            <a:off x="5115697" y="1106263"/>
            <a:ext cx="3556686" cy="845771"/>
          </a:xfrm>
          <a:prstGeom prst="rect">
            <a:avLst/>
          </a:prstGeom>
        </p:spPr>
      </p:pic>
      <p:pic>
        <p:nvPicPr>
          <p:cNvPr id="4" name="Picture 15" descr="Logo, company name&#10;&#10;Description automatically generated">
            <a:extLst>
              <a:ext uri="{FF2B5EF4-FFF2-40B4-BE49-F238E27FC236}">
                <a16:creationId xmlns:a16="http://schemas.microsoft.com/office/drawing/2014/main" id="{FA276438-5B45-A900-E4B4-C25C74A48B58}"/>
              </a:ext>
            </a:extLst>
          </p:cNvPr>
          <p:cNvPicPr>
            <a:picLocks noChangeAspect="1"/>
          </p:cNvPicPr>
          <p:nvPr/>
        </p:nvPicPr>
        <p:blipFill rotWithShape="1">
          <a:blip r:embed="rId14"/>
          <a:srcRect t="17365" r="-493" b="8982"/>
          <a:stretch/>
        </p:blipFill>
        <p:spPr>
          <a:xfrm>
            <a:off x="417942" y="2967340"/>
            <a:ext cx="1896209" cy="1137080"/>
          </a:xfrm>
          <a:prstGeom prst="rect">
            <a:avLst/>
          </a:prstGeom>
        </p:spPr>
      </p:pic>
      <p:pic>
        <p:nvPicPr>
          <p:cNvPr id="16" name="Picture 16" descr="A picture containing diagram&#10;&#10;Description automatically generated">
            <a:extLst>
              <a:ext uri="{FF2B5EF4-FFF2-40B4-BE49-F238E27FC236}">
                <a16:creationId xmlns:a16="http://schemas.microsoft.com/office/drawing/2014/main" id="{3A949C38-1FED-2892-0243-08E8015C1BE2}"/>
              </a:ext>
            </a:extLst>
          </p:cNvPr>
          <p:cNvPicPr>
            <a:picLocks noChangeAspect="1"/>
          </p:cNvPicPr>
          <p:nvPr/>
        </p:nvPicPr>
        <p:blipFill>
          <a:blip r:embed="rId15"/>
          <a:stretch>
            <a:fillRect/>
          </a:stretch>
        </p:blipFill>
        <p:spPr>
          <a:xfrm>
            <a:off x="6382957" y="2377876"/>
            <a:ext cx="2638425" cy="1019175"/>
          </a:xfrm>
          <a:prstGeom prst="rect">
            <a:avLst/>
          </a:prstGeom>
        </p:spPr>
      </p:pic>
      <p:pic>
        <p:nvPicPr>
          <p:cNvPr id="18" name="Picture 17"/>
          <p:cNvPicPr>
            <a:picLocks noChangeAspect="1"/>
          </p:cNvPicPr>
          <p:nvPr/>
        </p:nvPicPr>
        <p:blipFill rotWithShape="1">
          <a:blip r:embed="rId16"/>
          <a:srcRect t="24736" b="27990"/>
          <a:stretch/>
        </p:blipFill>
        <p:spPr>
          <a:xfrm>
            <a:off x="4343078" y="4561574"/>
            <a:ext cx="2901188" cy="1038765"/>
          </a:xfrm>
          <a:prstGeom prst="rect">
            <a:avLst/>
          </a:prstGeom>
        </p:spPr>
      </p:pic>
    </p:spTree>
    <p:extLst>
      <p:ext uri="{BB962C8B-B14F-4D97-AF65-F5344CB8AC3E}">
        <p14:creationId xmlns:p14="http://schemas.microsoft.com/office/powerpoint/2010/main" val="3987712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A9D3-6211-3CC8-77F9-A81CDAEFEE15}"/>
              </a:ext>
            </a:extLst>
          </p:cNvPr>
          <p:cNvSpPr>
            <a:spLocks noGrp="1"/>
          </p:cNvSpPr>
          <p:nvPr>
            <p:ph type="title"/>
          </p:nvPr>
        </p:nvSpPr>
        <p:spPr>
          <a:xfrm>
            <a:off x="838200" y="365125"/>
            <a:ext cx="10515600" cy="769509"/>
          </a:xfrm>
        </p:spPr>
        <p:txBody>
          <a:bodyPr>
            <a:normAutofit/>
          </a:bodyPr>
          <a:lstStyle/>
          <a:p>
            <a:r>
              <a:rPr lang="en-GB" sz="3600" b="1" dirty="0" smtClean="0">
                <a:solidFill>
                  <a:srgbClr val="00B0F0"/>
                </a:solidFill>
                <a:cs typeface="Calibri Light"/>
              </a:rPr>
              <a:t>Faith &amp; Community Based Organisations</a:t>
            </a:r>
            <a:endParaRPr lang="en-GB" sz="3600" b="1" dirty="0">
              <a:solidFill>
                <a:srgbClr val="00B0F0"/>
              </a:solidFill>
            </a:endParaRPr>
          </a:p>
        </p:txBody>
      </p:sp>
      <p:pic>
        <p:nvPicPr>
          <p:cNvPr id="3" name="Picture 3" descr="A picture containing text, clipart&#10;&#10;Description automatically generated">
            <a:extLst>
              <a:ext uri="{FF2B5EF4-FFF2-40B4-BE49-F238E27FC236}">
                <a16:creationId xmlns:a16="http://schemas.microsoft.com/office/drawing/2014/main" id="{B33D5B19-6AFF-9069-528A-F85B6C25B270}"/>
              </a:ext>
            </a:extLst>
          </p:cNvPr>
          <p:cNvPicPr>
            <a:picLocks noChangeAspect="1"/>
          </p:cNvPicPr>
          <p:nvPr/>
        </p:nvPicPr>
        <p:blipFill>
          <a:blip r:embed="rId2"/>
          <a:stretch>
            <a:fillRect/>
          </a:stretch>
        </p:blipFill>
        <p:spPr>
          <a:xfrm>
            <a:off x="497801" y="4901677"/>
            <a:ext cx="3995057" cy="1506609"/>
          </a:xfrm>
          <a:prstGeom prst="rect">
            <a:avLst/>
          </a:prstGeom>
        </p:spPr>
      </p:pic>
      <p:pic>
        <p:nvPicPr>
          <p:cNvPr id="4" name="Picture 4" descr="Logo, icon&#10;&#10;Description automatically generated">
            <a:extLst>
              <a:ext uri="{FF2B5EF4-FFF2-40B4-BE49-F238E27FC236}">
                <a16:creationId xmlns:a16="http://schemas.microsoft.com/office/drawing/2014/main" id="{12C9062B-B99F-9EC0-C1C8-FDFB5BC70C7B}"/>
              </a:ext>
            </a:extLst>
          </p:cNvPr>
          <p:cNvPicPr>
            <a:picLocks noChangeAspect="1"/>
          </p:cNvPicPr>
          <p:nvPr/>
        </p:nvPicPr>
        <p:blipFill>
          <a:blip r:embed="rId3"/>
          <a:stretch>
            <a:fillRect/>
          </a:stretch>
        </p:blipFill>
        <p:spPr>
          <a:xfrm>
            <a:off x="842282" y="1592036"/>
            <a:ext cx="2540564" cy="1660660"/>
          </a:xfrm>
          <a:prstGeom prst="rect">
            <a:avLst/>
          </a:prstGeom>
        </p:spPr>
      </p:pic>
      <p:pic>
        <p:nvPicPr>
          <p:cNvPr id="5" name="Picture 5">
            <a:extLst>
              <a:ext uri="{FF2B5EF4-FFF2-40B4-BE49-F238E27FC236}">
                <a16:creationId xmlns:a16="http://schemas.microsoft.com/office/drawing/2014/main" id="{44352B03-1E6F-3B61-971D-D43CD6E81FB7}"/>
              </a:ext>
            </a:extLst>
          </p:cNvPr>
          <p:cNvPicPr>
            <a:picLocks noChangeAspect="1"/>
          </p:cNvPicPr>
          <p:nvPr/>
        </p:nvPicPr>
        <p:blipFill>
          <a:blip r:embed="rId4"/>
          <a:stretch>
            <a:fillRect/>
          </a:stretch>
        </p:blipFill>
        <p:spPr>
          <a:xfrm>
            <a:off x="5063034" y="1755391"/>
            <a:ext cx="3276600" cy="1337775"/>
          </a:xfrm>
          <a:prstGeom prst="rect">
            <a:avLst/>
          </a:prstGeom>
        </p:spPr>
      </p:pic>
      <p:pic>
        <p:nvPicPr>
          <p:cNvPr id="6" name="Picture 6">
            <a:extLst>
              <a:ext uri="{FF2B5EF4-FFF2-40B4-BE49-F238E27FC236}">
                <a16:creationId xmlns:a16="http://schemas.microsoft.com/office/drawing/2014/main" id="{3D567E0C-18EA-506F-1295-6B5BA1D52B5F}"/>
              </a:ext>
            </a:extLst>
          </p:cNvPr>
          <p:cNvPicPr>
            <a:picLocks noChangeAspect="1"/>
          </p:cNvPicPr>
          <p:nvPr/>
        </p:nvPicPr>
        <p:blipFill>
          <a:blip r:embed="rId5"/>
          <a:stretch>
            <a:fillRect/>
          </a:stretch>
        </p:blipFill>
        <p:spPr>
          <a:xfrm>
            <a:off x="10035580" y="4070154"/>
            <a:ext cx="1541689" cy="2422071"/>
          </a:xfrm>
          <a:prstGeom prst="rect">
            <a:avLst/>
          </a:prstGeom>
        </p:spPr>
      </p:pic>
      <p:pic>
        <p:nvPicPr>
          <p:cNvPr id="7" name="Picture 7">
            <a:extLst>
              <a:ext uri="{FF2B5EF4-FFF2-40B4-BE49-F238E27FC236}">
                <a16:creationId xmlns:a16="http://schemas.microsoft.com/office/drawing/2014/main" id="{E4F93B4B-BEFB-60F5-C374-0ABD95DA566E}"/>
              </a:ext>
            </a:extLst>
          </p:cNvPr>
          <p:cNvPicPr>
            <a:picLocks noChangeAspect="1"/>
          </p:cNvPicPr>
          <p:nvPr/>
        </p:nvPicPr>
        <p:blipFill>
          <a:blip r:embed="rId6"/>
          <a:stretch>
            <a:fillRect/>
          </a:stretch>
        </p:blipFill>
        <p:spPr>
          <a:xfrm>
            <a:off x="9605061" y="1542646"/>
            <a:ext cx="1793421" cy="1842407"/>
          </a:xfrm>
          <a:prstGeom prst="rect">
            <a:avLst/>
          </a:prstGeom>
        </p:spPr>
      </p:pic>
      <p:pic>
        <p:nvPicPr>
          <p:cNvPr id="8" name="Picture 8">
            <a:extLst>
              <a:ext uri="{FF2B5EF4-FFF2-40B4-BE49-F238E27FC236}">
                <a16:creationId xmlns:a16="http://schemas.microsoft.com/office/drawing/2014/main" id="{A4D01B3B-E59D-350D-3114-C2C3B91DA7D1}"/>
              </a:ext>
            </a:extLst>
          </p:cNvPr>
          <p:cNvPicPr>
            <a:picLocks noChangeAspect="1"/>
          </p:cNvPicPr>
          <p:nvPr/>
        </p:nvPicPr>
        <p:blipFill>
          <a:blip r:embed="rId7"/>
          <a:stretch>
            <a:fillRect/>
          </a:stretch>
        </p:blipFill>
        <p:spPr>
          <a:xfrm>
            <a:off x="6844760" y="4120610"/>
            <a:ext cx="2362200" cy="2313214"/>
          </a:xfrm>
          <a:prstGeom prst="rect">
            <a:avLst/>
          </a:prstGeom>
        </p:spPr>
      </p:pic>
      <p:pic>
        <p:nvPicPr>
          <p:cNvPr id="11" name="Picture 11">
            <a:extLst>
              <a:ext uri="{FF2B5EF4-FFF2-40B4-BE49-F238E27FC236}">
                <a16:creationId xmlns:a16="http://schemas.microsoft.com/office/drawing/2014/main" id="{DD8324BD-E75A-0A8E-0F59-686C8CA5DC22}"/>
              </a:ext>
            </a:extLst>
          </p:cNvPr>
          <p:cNvPicPr>
            <a:picLocks noChangeAspect="1"/>
          </p:cNvPicPr>
          <p:nvPr/>
        </p:nvPicPr>
        <p:blipFill>
          <a:blip r:embed="rId8"/>
          <a:stretch>
            <a:fillRect/>
          </a:stretch>
        </p:blipFill>
        <p:spPr>
          <a:xfrm>
            <a:off x="2337716" y="3543862"/>
            <a:ext cx="4226010" cy="821363"/>
          </a:xfrm>
          <a:prstGeom prst="rect">
            <a:avLst/>
          </a:prstGeom>
        </p:spPr>
      </p:pic>
    </p:spTree>
    <p:extLst>
      <p:ext uri="{BB962C8B-B14F-4D97-AF65-F5344CB8AC3E}">
        <p14:creationId xmlns:p14="http://schemas.microsoft.com/office/powerpoint/2010/main" val="3753323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7C4E-D20A-6D9E-7B12-A75E6320E7FA}"/>
              </a:ext>
            </a:extLst>
          </p:cNvPr>
          <p:cNvSpPr>
            <a:spLocks noGrp="1"/>
          </p:cNvSpPr>
          <p:nvPr>
            <p:ph type="title"/>
          </p:nvPr>
        </p:nvSpPr>
        <p:spPr>
          <a:xfrm>
            <a:off x="838200" y="365125"/>
            <a:ext cx="10515600" cy="737735"/>
          </a:xfrm>
        </p:spPr>
        <p:txBody>
          <a:bodyPr>
            <a:normAutofit/>
          </a:bodyPr>
          <a:lstStyle/>
          <a:p>
            <a:r>
              <a:rPr lang="en-GB" sz="3600" b="1" dirty="0" smtClean="0">
                <a:solidFill>
                  <a:srgbClr val="00B0F0"/>
                </a:solidFill>
                <a:cs typeface="Calibri Light"/>
              </a:rPr>
              <a:t>Press &amp; Media</a:t>
            </a:r>
            <a:endParaRPr lang="en-GB" sz="3600" b="1" dirty="0">
              <a:solidFill>
                <a:srgbClr val="00B0F0"/>
              </a:solidFill>
            </a:endParaRPr>
          </a:p>
        </p:txBody>
      </p:sp>
      <p:pic>
        <p:nvPicPr>
          <p:cNvPr id="4" name="Picture 4">
            <a:extLst>
              <a:ext uri="{FF2B5EF4-FFF2-40B4-BE49-F238E27FC236}">
                <a16:creationId xmlns:a16="http://schemas.microsoft.com/office/drawing/2014/main" id="{A9E297B7-6593-10E1-BBEB-3DC7AE557602}"/>
              </a:ext>
            </a:extLst>
          </p:cNvPr>
          <p:cNvPicPr>
            <a:picLocks noChangeAspect="1"/>
          </p:cNvPicPr>
          <p:nvPr/>
        </p:nvPicPr>
        <p:blipFill>
          <a:blip r:embed="rId2"/>
          <a:stretch>
            <a:fillRect/>
          </a:stretch>
        </p:blipFill>
        <p:spPr>
          <a:xfrm>
            <a:off x="137432" y="4509408"/>
            <a:ext cx="2250621" cy="2008414"/>
          </a:xfrm>
          <a:prstGeom prst="rect">
            <a:avLst/>
          </a:prstGeom>
        </p:spPr>
      </p:pic>
      <p:pic>
        <p:nvPicPr>
          <p:cNvPr id="6" name="Picture 6" descr="Logo, company name&#10;&#10;Description automatically generated">
            <a:extLst>
              <a:ext uri="{FF2B5EF4-FFF2-40B4-BE49-F238E27FC236}">
                <a16:creationId xmlns:a16="http://schemas.microsoft.com/office/drawing/2014/main" id="{C61ECEF2-D481-6D17-E03F-312C5C1AA5AF}"/>
              </a:ext>
            </a:extLst>
          </p:cNvPr>
          <p:cNvPicPr>
            <a:picLocks noChangeAspect="1"/>
          </p:cNvPicPr>
          <p:nvPr/>
        </p:nvPicPr>
        <p:blipFill>
          <a:blip r:embed="rId3"/>
          <a:stretch>
            <a:fillRect/>
          </a:stretch>
        </p:blipFill>
        <p:spPr>
          <a:xfrm>
            <a:off x="5127171" y="1469571"/>
            <a:ext cx="2460172" cy="1230086"/>
          </a:xfrm>
          <a:prstGeom prst="rect">
            <a:avLst/>
          </a:prstGeom>
        </p:spPr>
      </p:pic>
      <p:pic>
        <p:nvPicPr>
          <p:cNvPr id="7" name="Picture 7" descr="A picture containing text, clipart&#10;&#10;Description automatically generated">
            <a:extLst>
              <a:ext uri="{FF2B5EF4-FFF2-40B4-BE49-F238E27FC236}">
                <a16:creationId xmlns:a16="http://schemas.microsoft.com/office/drawing/2014/main" id="{F40A6BCA-7608-FC5C-7803-3DD068710521}"/>
              </a:ext>
            </a:extLst>
          </p:cNvPr>
          <p:cNvPicPr>
            <a:picLocks noChangeAspect="1"/>
          </p:cNvPicPr>
          <p:nvPr/>
        </p:nvPicPr>
        <p:blipFill>
          <a:blip r:embed="rId4"/>
          <a:stretch>
            <a:fillRect/>
          </a:stretch>
        </p:blipFill>
        <p:spPr>
          <a:xfrm>
            <a:off x="2558143" y="4563533"/>
            <a:ext cx="2743200" cy="1540933"/>
          </a:xfrm>
          <a:prstGeom prst="rect">
            <a:avLst/>
          </a:prstGeom>
        </p:spPr>
      </p:pic>
      <p:pic>
        <p:nvPicPr>
          <p:cNvPr id="8" name="Picture 8">
            <a:extLst>
              <a:ext uri="{FF2B5EF4-FFF2-40B4-BE49-F238E27FC236}">
                <a16:creationId xmlns:a16="http://schemas.microsoft.com/office/drawing/2014/main" id="{C55F19D2-D071-3FA2-9811-5FECD57EAAA9}"/>
              </a:ext>
            </a:extLst>
          </p:cNvPr>
          <p:cNvPicPr>
            <a:picLocks noChangeAspect="1"/>
          </p:cNvPicPr>
          <p:nvPr/>
        </p:nvPicPr>
        <p:blipFill>
          <a:blip r:embed="rId5"/>
          <a:stretch>
            <a:fillRect/>
          </a:stretch>
        </p:blipFill>
        <p:spPr>
          <a:xfrm>
            <a:off x="10706780" y="2908528"/>
            <a:ext cx="1228725" cy="1781175"/>
          </a:xfrm>
          <a:prstGeom prst="rect">
            <a:avLst/>
          </a:prstGeom>
        </p:spPr>
      </p:pic>
      <p:pic>
        <p:nvPicPr>
          <p:cNvPr id="9" name="Picture 9">
            <a:extLst>
              <a:ext uri="{FF2B5EF4-FFF2-40B4-BE49-F238E27FC236}">
                <a16:creationId xmlns:a16="http://schemas.microsoft.com/office/drawing/2014/main" id="{D82E7B06-7439-4299-D302-0B6ACA18B24B}"/>
              </a:ext>
            </a:extLst>
          </p:cNvPr>
          <p:cNvPicPr>
            <a:picLocks noChangeAspect="1"/>
          </p:cNvPicPr>
          <p:nvPr/>
        </p:nvPicPr>
        <p:blipFill>
          <a:blip r:embed="rId6"/>
          <a:stretch>
            <a:fillRect/>
          </a:stretch>
        </p:blipFill>
        <p:spPr>
          <a:xfrm>
            <a:off x="413657" y="1824296"/>
            <a:ext cx="2743200" cy="662152"/>
          </a:xfrm>
          <a:prstGeom prst="rect">
            <a:avLst/>
          </a:prstGeom>
        </p:spPr>
      </p:pic>
      <p:pic>
        <p:nvPicPr>
          <p:cNvPr id="11" name="Picture 11" descr="A picture containing diagram&#10;&#10;Description automatically generated">
            <a:extLst>
              <a:ext uri="{FF2B5EF4-FFF2-40B4-BE49-F238E27FC236}">
                <a16:creationId xmlns:a16="http://schemas.microsoft.com/office/drawing/2014/main" id="{7C613B67-995C-796A-7A2F-8142B7B1C328}"/>
              </a:ext>
            </a:extLst>
          </p:cNvPr>
          <p:cNvPicPr>
            <a:picLocks noChangeAspect="1"/>
          </p:cNvPicPr>
          <p:nvPr/>
        </p:nvPicPr>
        <p:blipFill>
          <a:blip r:embed="rId7"/>
          <a:stretch>
            <a:fillRect/>
          </a:stretch>
        </p:blipFill>
        <p:spPr>
          <a:xfrm>
            <a:off x="5476875" y="3268435"/>
            <a:ext cx="1695450" cy="1714500"/>
          </a:xfrm>
          <a:prstGeom prst="rect">
            <a:avLst/>
          </a:prstGeom>
        </p:spPr>
      </p:pic>
      <p:pic>
        <p:nvPicPr>
          <p:cNvPr id="12" name="Picture 12" descr="Logo&#10;&#10;Description automatically generated">
            <a:extLst>
              <a:ext uri="{FF2B5EF4-FFF2-40B4-BE49-F238E27FC236}">
                <a16:creationId xmlns:a16="http://schemas.microsoft.com/office/drawing/2014/main" id="{ABE3437C-61A0-A003-CB7E-7942CB401624}"/>
              </a:ext>
            </a:extLst>
          </p:cNvPr>
          <p:cNvPicPr>
            <a:picLocks noChangeAspect="1"/>
          </p:cNvPicPr>
          <p:nvPr/>
        </p:nvPicPr>
        <p:blipFill>
          <a:blip r:embed="rId8"/>
          <a:stretch>
            <a:fillRect/>
          </a:stretch>
        </p:blipFill>
        <p:spPr>
          <a:xfrm>
            <a:off x="8275185" y="1396093"/>
            <a:ext cx="2085975" cy="1714500"/>
          </a:xfrm>
          <a:prstGeom prst="rect">
            <a:avLst/>
          </a:prstGeom>
        </p:spPr>
      </p:pic>
      <p:pic>
        <p:nvPicPr>
          <p:cNvPr id="13" name="Picture 13" descr="Logo&#10;&#10;Description automatically generated">
            <a:extLst>
              <a:ext uri="{FF2B5EF4-FFF2-40B4-BE49-F238E27FC236}">
                <a16:creationId xmlns:a16="http://schemas.microsoft.com/office/drawing/2014/main" id="{BEA43265-3D49-23C1-0FF8-F11005ABDD09}"/>
              </a:ext>
            </a:extLst>
          </p:cNvPr>
          <p:cNvPicPr>
            <a:picLocks noChangeAspect="1"/>
          </p:cNvPicPr>
          <p:nvPr/>
        </p:nvPicPr>
        <p:blipFill>
          <a:blip r:embed="rId9"/>
          <a:stretch>
            <a:fillRect/>
          </a:stretch>
        </p:blipFill>
        <p:spPr>
          <a:xfrm>
            <a:off x="1580470" y="2560864"/>
            <a:ext cx="2379889" cy="2128157"/>
          </a:xfrm>
          <a:prstGeom prst="rect">
            <a:avLst/>
          </a:prstGeom>
        </p:spPr>
      </p:pic>
      <p:pic>
        <p:nvPicPr>
          <p:cNvPr id="14" name="Picture 14">
            <a:extLst>
              <a:ext uri="{FF2B5EF4-FFF2-40B4-BE49-F238E27FC236}">
                <a16:creationId xmlns:a16="http://schemas.microsoft.com/office/drawing/2014/main" id="{6ACD4480-6CD3-E023-B2F5-E7C0BC1D7D05}"/>
              </a:ext>
            </a:extLst>
          </p:cNvPr>
          <p:cNvPicPr>
            <a:picLocks noChangeAspect="1"/>
          </p:cNvPicPr>
          <p:nvPr/>
        </p:nvPicPr>
        <p:blipFill>
          <a:blip r:embed="rId10"/>
          <a:stretch>
            <a:fillRect/>
          </a:stretch>
        </p:blipFill>
        <p:spPr>
          <a:xfrm>
            <a:off x="7728858" y="4872840"/>
            <a:ext cx="2743200" cy="1662545"/>
          </a:xfrm>
          <a:prstGeom prst="rect">
            <a:avLst/>
          </a:prstGeom>
        </p:spPr>
      </p:pic>
    </p:spTree>
    <p:extLst>
      <p:ext uri="{BB962C8B-B14F-4D97-AF65-F5344CB8AC3E}">
        <p14:creationId xmlns:p14="http://schemas.microsoft.com/office/powerpoint/2010/main" val="2797412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F7A9-51E7-A776-9BF9-6BC57CBB2D95}"/>
              </a:ext>
            </a:extLst>
          </p:cNvPr>
          <p:cNvSpPr>
            <a:spLocks noGrp="1"/>
          </p:cNvSpPr>
          <p:nvPr>
            <p:ph type="title"/>
          </p:nvPr>
        </p:nvSpPr>
        <p:spPr>
          <a:xfrm>
            <a:off x="838200" y="365125"/>
            <a:ext cx="10515600" cy="820996"/>
          </a:xfrm>
        </p:spPr>
        <p:txBody>
          <a:bodyPr>
            <a:normAutofit/>
          </a:bodyPr>
          <a:lstStyle/>
          <a:p>
            <a:r>
              <a:rPr lang="en-GB" sz="3600" b="1" dirty="0">
                <a:solidFill>
                  <a:srgbClr val="00B0F0"/>
                </a:solidFill>
                <a:cs typeface="Calibri Light"/>
              </a:rPr>
              <a:t>Private Sector Partners </a:t>
            </a:r>
            <a:r>
              <a:rPr lang="en-GB" sz="3600" b="1" dirty="0" smtClean="0">
                <a:solidFill>
                  <a:srgbClr val="00B0F0"/>
                </a:solidFill>
                <a:cs typeface="Calibri Light"/>
              </a:rPr>
              <a:t>&amp; Others</a:t>
            </a:r>
            <a:endParaRPr lang="en-GB" sz="3600" b="1" dirty="0">
              <a:solidFill>
                <a:srgbClr val="00B0F0"/>
              </a:solidFill>
            </a:endParaRPr>
          </a:p>
        </p:txBody>
      </p:sp>
      <p:pic>
        <p:nvPicPr>
          <p:cNvPr id="4" name="Picture 4" descr="Logo, company name&#10;&#10;Description automatically generated">
            <a:extLst>
              <a:ext uri="{FF2B5EF4-FFF2-40B4-BE49-F238E27FC236}">
                <a16:creationId xmlns:a16="http://schemas.microsoft.com/office/drawing/2014/main" id="{9436ADC9-C14F-52C3-4CB9-7B46D701043F}"/>
              </a:ext>
            </a:extLst>
          </p:cNvPr>
          <p:cNvPicPr>
            <a:picLocks noChangeAspect="1"/>
          </p:cNvPicPr>
          <p:nvPr/>
        </p:nvPicPr>
        <p:blipFill>
          <a:blip r:embed="rId2"/>
          <a:stretch>
            <a:fillRect/>
          </a:stretch>
        </p:blipFill>
        <p:spPr>
          <a:xfrm>
            <a:off x="417060" y="1885950"/>
            <a:ext cx="2194832" cy="1366158"/>
          </a:xfrm>
          <a:prstGeom prst="rect">
            <a:avLst/>
          </a:prstGeom>
        </p:spPr>
      </p:pic>
      <p:pic>
        <p:nvPicPr>
          <p:cNvPr id="5" name="Picture 5" descr="Logo, company name&#10;&#10;Description automatically generated">
            <a:extLst>
              <a:ext uri="{FF2B5EF4-FFF2-40B4-BE49-F238E27FC236}">
                <a16:creationId xmlns:a16="http://schemas.microsoft.com/office/drawing/2014/main" id="{AC3BAC4E-BF26-FB85-9E6B-7CB3B714E264}"/>
              </a:ext>
            </a:extLst>
          </p:cNvPr>
          <p:cNvPicPr>
            <a:picLocks noChangeAspect="1"/>
          </p:cNvPicPr>
          <p:nvPr/>
        </p:nvPicPr>
        <p:blipFill>
          <a:blip r:embed="rId3"/>
          <a:stretch>
            <a:fillRect/>
          </a:stretch>
        </p:blipFill>
        <p:spPr>
          <a:xfrm>
            <a:off x="240167" y="4400549"/>
            <a:ext cx="2371725" cy="1714500"/>
          </a:xfrm>
          <a:prstGeom prst="rect">
            <a:avLst/>
          </a:prstGeom>
        </p:spPr>
      </p:pic>
      <p:pic>
        <p:nvPicPr>
          <p:cNvPr id="6" name="Picture 6" descr="Logo&#10;&#10;Description automatically generated">
            <a:extLst>
              <a:ext uri="{FF2B5EF4-FFF2-40B4-BE49-F238E27FC236}">
                <a16:creationId xmlns:a16="http://schemas.microsoft.com/office/drawing/2014/main" id="{4940FF60-972F-38E5-AB54-0094B850734E}"/>
              </a:ext>
            </a:extLst>
          </p:cNvPr>
          <p:cNvPicPr>
            <a:picLocks noChangeAspect="1"/>
          </p:cNvPicPr>
          <p:nvPr/>
        </p:nvPicPr>
        <p:blipFill>
          <a:blip r:embed="rId4"/>
          <a:stretch>
            <a:fillRect/>
          </a:stretch>
        </p:blipFill>
        <p:spPr>
          <a:xfrm>
            <a:off x="3182709" y="1309008"/>
            <a:ext cx="2190750" cy="1714500"/>
          </a:xfrm>
          <a:prstGeom prst="rect">
            <a:avLst/>
          </a:prstGeom>
        </p:spPr>
      </p:pic>
      <p:pic>
        <p:nvPicPr>
          <p:cNvPr id="8" name="Picture 8" descr="Logo, company name&#10;&#10;Description automatically generated">
            <a:extLst>
              <a:ext uri="{FF2B5EF4-FFF2-40B4-BE49-F238E27FC236}">
                <a16:creationId xmlns:a16="http://schemas.microsoft.com/office/drawing/2014/main" id="{93681378-6FD0-9249-BE07-5E31D0CD27CA}"/>
              </a:ext>
            </a:extLst>
          </p:cNvPr>
          <p:cNvPicPr>
            <a:picLocks noChangeAspect="1"/>
          </p:cNvPicPr>
          <p:nvPr/>
        </p:nvPicPr>
        <p:blipFill>
          <a:blip r:embed="rId5"/>
          <a:stretch>
            <a:fillRect/>
          </a:stretch>
        </p:blipFill>
        <p:spPr>
          <a:xfrm>
            <a:off x="9914734" y="1386384"/>
            <a:ext cx="1895475" cy="1562100"/>
          </a:xfrm>
          <a:prstGeom prst="rect">
            <a:avLst/>
          </a:prstGeom>
        </p:spPr>
      </p:pic>
      <p:pic>
        <p:nvPicPr>
          <p:cNvPr id="9" name="Picture 9" descr="Logo, company name&#10;&#10;Description automatically generated">
            <a:extLst>
              <a:ext uri="{FF2B5EF4-FFF2-40B4-BE49-F238E27FC236}">
                <a16:creationId xmlns:a16="http://schemas.microsoft.com/office/drawing/2014/main" id="{F9A62CD0-D38F-6CFE-E869-7F74EB835CE5}"/>
              </a:ext>
            </a:extLst>
          </p:cNvPr>
          <p:cNvPicPr>
            <a:picLocks noChangeAspect="1"/>
          </p:cNvPicPr>
          <p:nvPr/>
        </p:nvPicPr>
        <p:blipFill>
          <a:blip r:embed="rId6"/>
          <a:stretch>
            <a:fillRect/>
          </a:stretch>
        </p:blipFill>
        <p:spPr>
          <a:xfrm>
            <a:off x="10240883" y="4667692"/>
            <a:ext cx="1714500" cy="1714500"/>
          </a:xfrm>
          <a:prstGeom prst="rect">
            <a:avLst/>
          </a:prstGeom>
        </p:spPr>
      </p:pic>
      <p:pic>
        <p:nvPicPr>
          <p:cNvPr id="11" name="Picture 4" descr="Logo, company name&#10;&#10;Description automatically generated">
            <a:extLst>
              <a:ext uri="{FF2B5EF4-FFF2-40B4-BE49-F238E27FC236}">
                <a16:creationId xmlns:a16="http://schemas.microsoft.com/office/drawing/2014/main" id="{3F01DFF5-11A9-44F9-0DF4-B16373F601BE}"/>
              </a:ext>
            </a:extLst>
          </p:cNvPr>
          <p:cNvPicPr>
            <a:picLocks noChangeAspect="1"/>
          </p:cNvPicPr>
          <p:nvPr/>
        </p:nvPicPr>
        <p:blipFill>
          <a:blip r:embed="rId7"/>
          <a:stretch>
            <a:fillRect/>
          </a:stretch>
        </p:blipFill>
        <p:spPr>
          <a:xfrm>
            <a:off x="3201209" y="4869225"/>
            <a:ext cx="2400300" cy="1714500"/>
          </a:xfrm>
          <a:prstGeom prst="rect">
            <a:avLst/>
          </a:prstGeom>
        </p:spPr>
      </p:pic>
      <p:pic>
        <p:nvPicPr>
          <p:cNvPr id="12" name="Picture 12">
            <a:extLst>
              <a:ext uri="{FF2B5EF4-FFF2-40B4-BE49-F238E27FC236}">
                <a16:creationId xmlns:a16="http://schemas.microsoft.com/office/drawing/2014/main" id="{CA3AC99A-1BC1-B50A-DF3C-58035C46C51E}"/>
              </a:ext>
            </a:extLst>
          </p:cNvPr>
          <p:cNvPicPr>
            <a:picLocks noChangeAspect="1"/>
          </p:cNvPicPr>
          <p:nvPr/>
        </p:nvPicPr>
        <p:blipFill>
          <a:blip r:embed="rId8"/>
          <a:stretch>
            <a:fillRect/>
          </a:stretch>
        </p:blipFill>
        <p:spPr>
          <a:xfrm>
            <a:off x="3097134" y="3424989"/>
            <a:ext cx="2743200" cy="770021"/>
          </a:xfrm>
          <a:prstGeom prst="rect">
            <a:avLst/>
          </a:prstGeom>
        </p:spPr>
      </p:pic>
      <p:pic>
        <p:nvPicPr>
          <p:cNvPr id="13" name="Picture 13" descr="Logo, company name&#10;&#10;Description automatically generated">
            <a:extLst>
              <a:ext uri="{FF2B5EF4-FFF2-40B4-BE49-F238E27FC236}">
                <a16:creationId xmlns:a16="http://schemas.microsoft.com/office/drawing/2014/main" id="{6E255D0C-6079-E731-EF90-C13EEE71E6AF}"/>
              </a:ext>
            </a:extLst>
          </p:cNvPr>
          <p:cNvPicPr>
            <a:picLocks noChangeAspect="1"/>
          </p:cNvPicPr>
          <p:nvPr/>
        </p:nvPicPr>
        <p:blipFill>
          <a:blip r:embed="rId9"/>
          <a:stretch>
            <a:fillRect/>
          </a:stretch>
        </p:blipFill>
        <p:spPr>
          <a:xfrm>
            <a:off x="8587505" y="3195766"/>
            <a:ext cx="1719942" cy="1866900"/>
          </a:xfrm>
          <a:prstGeom prst="rect">
            <a:avLst/>
          </a:prstGeom>
        </p:spPr>
      </p:pic>
      <p:pic>
        <p:nvPicPr>
          <p:cNvPr id="14" name="Picture 14" descr="Text&#10;&#10;Description automatically generated">
            <a:extLst>
              <a:ext uri="{FF2B5EF4-FFF2-40B4-BE49-F238E27FC236}">
                <a16:creationId xmlns:a16="http://schemas.microsoft.com/office/drawing/2014/main" id="{544905F7-96D1-E0B1-542E-C5F7946776C0}"/>
              </a:ext>
            </a:extLst>
          </p:cNvPr>
          <p:cNvPicPr>
            <a:picLocks noChangeAspect="1"/>
          </p:cNvPicPr>
          <p:nvPr/>
        </p:nvPicPr>
        <p:blipFill>
          <a:blip r:embed="rId10"/>
          <a:stretch>
            <a:fillRect/>
          </a:stretch>
        </p:blipFill>
        <p:spPr>
          <a:xfrm>
            <a:off x="6553201" y="1443258"/>
            <a:ext cx="2743200" cy="1380683"/>
          </a:xfrm>
          <a:prstGeom prst="rect">
            <a:avLst/>
          </a:prstGeom>
        </p:spPr>
      </p:pic>
      <p:pic>
        <p:nvPicPr>
          <p:cNvPr id="3" name="Picture 6" descr="Logo, company name&#10;&#10;Description automatically generated">
            <a:extLst>
              <a:ext uri="{FF2B5EF4-FFF2-40B4-BE49-F238E27FC236}">
                <a16:creationId xmlns:a16="http://schemas.microsoft.com/office/drawing/2014/main" id="{F0683F69-0DDA-DDDF-E96D-5BA510A83B5D}"/>
              </a:ext>
            </a:extLst>
          </p:cNvPr>
          <p:cNvPicPr>
            <a:picLocks noChangeAspect="1"/>
          </p:cNvPicPr>
          <p:nvPr/>
        </p:nvPicPr>
        <p:blipFill>
          <a:blip r:embed="rId11"/>
          <a:stretch>
            <a:fillRect/>
          </a:stretch>
        </p:blipFill>
        <p:spPr>
          <a:xfrm>
            <a:off x="6183545" y="4930420"/>
            <a:ext cx="2562225" cy="1714500"/>
          </a:xfrm>
          <a:prstGeom prst="rect">
            <a:avLst/>
          </a:prstGeom>
        </p:spPr>
      </p:pic>
      <p:pic>
        <p:nvPicPr>
          <p:cNvPr id="10" name="Picture 8" descr="Logo, company name&#10;&#10;Description automatically generated">
            <a:extLst>
              <a:ext uri="{FF2B5EF4-FFF2-40B4-BE49-F238E27FC236}">
                <a16:creationId xmlns:a16="http://schemas.microsoft.com/office/drawing/2014/main" id="{2B6B3251-A775-D43A-CF18-5380FF163E93}"/>
              </a:ext>
            </a:extLst>
          </p:cNvPr>
          <p:cNvPicPr>
            <a:picLocks noChangeAspect="1"/>
          </p:cNvPicPr>
          <p:nvPr/>
        </p:nvPicPr>
        <p:blipFill>
          <a:blip r:embed="rId12"/>
          <a:stretch>
            <a:fillRect/>
          </a:stretch>
        </p:blipFill>
        <p:spPr>
          <a:xfrm>
            <a:off x="6413156" y="3699031"/>
            <a:ext cx="1898821" cy="973640"/>
          </a:xfrm>
          <a:prstGeom prst="rect">
            <a:avLst/>
          </a:prstGeom>
        </p:spPr>
      </p:pic>
    </p:spTree>
    <p:extLst>
      <p:ext uri="{BB962C8B-B14F-4D97-AF65-F5344CB8AC3E}">
        <p14:creationId xmlns:p14="http://schemas.microsoft.com/office/powerpoint/2010/main" val="1760353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926</TotalTime>
  <Words>1276</Words>
  <Application>Microsoft Office PowerPoint</Application>
  <PresentationFormat>Widescreen</PresentationFormat>
  <Paragraphs>290</Paragraphs>
  <Slides>32</Slides>
  <Notes>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32</vt:i4>
      </vt:variant>
    </vt:vector>
  </HeadingPairs>
  <TitlesOfParts>
    <vt:vector size="44" baseType="lpstr">
      <vt:lpstr>SimSun</vt:lpstr>
      <vt:lpstr>Arial</vt:lpstr>
      <vt:lpstr>Calibri</vt:lpstr>
      <vt:lpstr>Calibri Light</vt:lpstr>
      <vt:lpstr>Cambria</vt:lpstr>
      <vt:lpstr>Times New Roman</vt:lpstr>
      <vt:lpstr>Trebuchet MS</vt:lpstr>
      <vt:lpstr>Office Theme</vt:lpstr>
      <vt:lpstr>1_Office Theme</vt:lpstr>
      <vt:lpstr>Custom Design</vt:lpstr>
      <vt:lpstr>2_Office Theme</vt:lpstr>
      <vt:lpstr>Default Design</vt:lpstr>
      <vt:lpstr>  HOUSING FOR AN AGEING POPULATION – FINDING SOLUTIONS FOR A ‘NOW OR NEVER’ MOMENT  ‘AGEING WELL FOR ALL’  TUESDAY  4TH JULY 2023  </vt:lpstr>
      <vt:lpstr>Presentation will cover:</vt:lpstr>
      <vt:lpstr>PowerPoint Presentation</vt:lpstr>
      <vt:lpstr>Housing Providers</vt:lpstr>
      <vt:lpstr>Research Consultancies &amp; Academia </vt:lpstr>
      <vt:lpstr>Government Department, Agencies &amp; Associations</vt:lpstr>
      <vt:lpstr>Faith &amp; Community Based Organisations</vt:lpstr>
      <vt:lpstr>Press &amp; Media</vt:lpstr>
      <vt:lpstr>Private Sector Partners &amp; Others</vt:lpstr>
      <vt:lpstr>     </vt:lpstr>
      <vt:lpstr>Age &amp; gender of the population, 2011 to 2021, England &amp; Wales</vt:lpstr>
      <vt:lpstr>   </vt:lpstr>
      <vt:lpstr>Proportion of older person Housing Association stock</vt:lpstr>
      <vt:lpstr>Founder of Abbeyfield – Richard Carr-Gomm</vt:lpstr>
      <vt:lpstr>Where it all began </vt:lpstr>
      <vt:lpstr>Where are we today</vt:lpstr>
      <vt:lpstr>Abbeyfield The Dales, Bingley, West Yorkshire</vt:lpstr>
      <vt:lpstr>Abbeyfield South Downs, Holdenhurst</vt:lpstr>
      <vt:lpstr>Southern Oaks &amp; Nonsuch Society, Ewell, Surrey</vt:lpstr>
      <vt:lpstr>York Society, Regency Mews</vt:lpstr>
      <vt:lpstr>PowerPoint Presentation</vt:lpstr>
      <vt:lpstr>BAME people 75 years and older, 1991 to 2011</vt:lpstr>
      <vt:lpstr>BAME people 75 years &amp; older, 2011 to 2021</vt:lpstr>
      <vt:lpstr>Housing Deprivation 2011 &amp; 2021 Census</vt:lpstr>
      <vt:lpstr>Housing Deprivation</vt:lpstr>
      <vt:lpstr>Concentrated in urban areas …</vt:lpstr>
      <vt:lpstr>Age structure of the population, 2021, LAs in England &amp; Wales</vt:lpstr>
      <vt:lpstr>“We noted the growing numbers of older people in BAME communities. We believe the old assumption that people from BAME groups look after their older parents / grandparents at home is an oversimplification, it can no longer be expected that extended families will take on the sole responsibility for their relatives with dementia as they themselves grapple with the demands of contemporary modern life.        </vt:lpstr>
      <vt:lpstr>PowerPoint Presentation</vt:lpstr>
      <vt:lpstr>PowerPoint Presentation</vt:lpstr>
      <vt:lpstr>PowerPoint Presentation</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Ravat</dc:creator>
  <cp:lastModifiedBy>Abdul Ravat</cp:lastModifiedBy>
  <cp:revision>518</cp:revision>
  <dcterms:created xsi:type="dcterms:W3CDTF">2023-05-22T15:49:26Z</dcterms:created>
  <dcterms:modified xsi:type="dcterms:W3CDTF">2023-07-03T17:44:17Z</dcterms:modified>
</cp:coreProperties>
</file>