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64" r:id="rId4"/>
    <p:sldId id="262" r:id="rId5"/>
    <p:sldId id="257" r:id="rId6"/>
    <p:sldId id="265" r:id="rId7"/>
    <p:sldId id="266" r:id="rId8"/>
    <p:sldId id="267" r:id="rId9"/>
    <p:sldId id="268" r:id="rId10"/>
    <p:sldId id="269" r:id="rId11"/>
    <p:sldId id="270" r:id="rId12"/>
    <p:sldId id="271" r:id="rId13"/>
    <p:sldId id="272" r:id="rId14"/>
    <p:sldId id="273" r:id="rId15"/>
    <p:sldId id="275" r:id="rId16"/>
    <p:sldId id="276" r:id="rId17"/>
    <p:sldId id="278" r:id="rId18"/>
    <p:sldId id="288" r:id="rId19"/>
    <p:sldId id="279" r:id="rId20"/>
    <p:sldId id="259" r:id="rId21"/>
    <p:sldId id="280" r:id="rId22"/>
    <p:sldId id="281" r:id="rId23"/>
    <p:sldId id="282" r:id="rId24"/>
    <p:sldId id="284" r:id="rId25"/>
    <p:sldId id="285"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tson, Andrew" initials="WA" lastIdx="5" clrIdx="0">
    <p:extLst>
      <p:ext uri="{19B8F6BF-5375-455C-9EA6-DF929625EA0E}">
        <p15:presenceInfo xmlns:p15="http://schemas.microsoft.com/office/powerpoint/2012/main" userId="S::dsaw11@hallam.shu.ac.uk::89316fae-9a84-4278-ab12-10b45de053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D76DB8-B2D6-48C3-B600-61074D9F5319}" v="4" dt="2022-11-04T17:11:30.7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son, Andrew" userId="89316fae-9a84-4278-ab12-10b45de05355" providerId="ADAL" clId="{7AD76DB8-B2D6-48C3-B600-61074D9F5319}"/>
    <pc:docChg chg="undo custSel modSld">
      <pc:chgData name="Watson, Andrew" userId="89316fae-9a84-4278-ab12-10b45de05355" providerId="ADAL" clId="{7AD76DB8-B2D6-48C3-B600-61074D9F5319}" dt="2022-11-04T17:20:58.011" v="52" actId="20577"/>
      <pc:docMkLst>
        <pc:docMk/>
      </pc:docMkLst>
      <pc:sldChg chg="modSp mod">
        <pc:chgData name="Watson, Andrew" userId="89316fae-9a84-4278-ab12-10b45de05355" providerId="ADAL" clId="{7AD76DB8-B2D6-48C3-B600-61074D9F5319}" dt="2022-11-04T17:15:25.909" v="50" actId="6549"/>
        <pc:sldMkLst>
          <pc:docMk/>
          <pc:sldMk cId="907291845" sldId="265"/>
        </pc:sldMkLst>
        <pc:spChg chg="mod">
          <ac:chgData name="Watson, Andrew" userId="89316fae-9a84-4278-ab12-10b45de05355" providerId="ADAL" clId="{7AD76DB8-B2D6-48C3-B600-61074D9F5319}" dt="2022-11-04T17:14:05.901" v="47" actId="6549"/>
          <ac:spMkLst>
            <pc:docMk/>
            <pc:sldMk cId="907291845" sldId="265"/>
            <ac:spMk id="6" creationId="{66EAD7E3-7AB4-41C4-A272-AD0EB39B0A61}"/>
          </ac:spMkLst>
        </pc:spChg>
        <pc:spChg chg="mod">
          <ac:chgData name="Watson, Andrew" userId="89316fae-9a84-4278-ab12-10b45de05355" providerId="ADAL" clId="{7AD76DB8-B2D6-48C3-B600-61074D9F5319}" dt="2022-11-04T17:14:27.147" v="49" actId="6549"/>
          <ac:spMkLst>
            <pc:docMk/>
            <pc:sldMk cId="907291845" sldId="265"/>
            <ac:spMk id="9" creationId="{41438388-0668-454E-9D1A-B0A19AC83BCC}"/>
          </ac:spMkLst>
        </pc:spChg>
        <pc:spChg chg="mod">
          <ac:chgData name="Watson, Andrew" userId="89316fae-9a84-4278-ab12-10b45de05355" providerId="ADAL" clId="{7AD76DB8-B2D6-48C3-B600-61074D9F5319}" dt="2022-11-04T17:15:25.909" v="50" actId="6549"/>
          <ac:spMkLst>
            <pc:docMk/>
            <pc:sldMk cId="907291845" sldId="265"/>
            <ac:spMk id="12" creationId="{7FB6930F-1C40-43D9-9483-F6C231A12555}"/>
          </ac:spMkLst>
        </pc:spChg>
      </pc:sldChg>
      <pc:sldChg chg="modSp mod">
        <pc:chgData name="Watson, Andrew" userId="89316fae-9a84-4278-ab12-10b45de05355" providerId="ADAL" clId="{7AD76DB8-B2D6-48C3-B600-61074D9F5319}" dt="2022-11-04T16:39:38.064" v="0" actId="1076"/>
        <pc:sldMkLst>
          <pc:docMk/>
          <pc:sldMk cId="1086000644" sldId="266"/>
        </pc:sldMkLst>
        <pc:picChg chg="mod">
          <ac:chgData name="Watson, Andrew" userId="89316fae-9a84-4278-ab12-10b45de05355" providerId="ADAL" clId="{7AD76DB8-B2D6-48C3-B600-61074D9F5319}" dt="2022-11-04T16:39:38.064" v="0" actId="1076"/>
          <ac:picMkLst>
            <pc:docMk/>
            <pc:sldMk cId="1086000644" sldId="266"/>
            <ac:picMk id="5" creationId="{EA72AE2F-B205-430D-9DBD-F906F9B8D5A4}"/>
          </ac:picMkLst>
        </pc:picChg>
      </pc:sldChg>
      <pc:sldChg chg="modSp mod">
        <pc:chgData name="Watson, Andrew" userId="89316fae-9a84-4278-ab12-10b45de05355" providerId="ADAL" clId="{7AD76DB8-B2D6-48C3-B600-61074D9F5319}" dt="2022-11-04T17:12:58.182" v="46" actId="14100"/>
        <pc:sldMkLst>
          <pc:docMk/>
          <pc:sldMk cId="246373610" sldId="269"/>
        </pc:sldMkLst>
        <pc:spChg chg="mod">
          <ac:chgData name="Watson, Andrew" userId="89316fae-9a84-4278-ab12-10b45de05355" providerId="ADAL" clId="{7AD76DB8-B2D6-48C3-B600-61074D9F5319}" dt="2022-11-04T17:12:58.182" v="46" actId="14100"/>
          <ac:spMkLst>
            <pc:docMk/>
            <pc:sldMk cId="246373610" sldId="269"/>
            <ac:spMk id="2" creationId="{05C89528-9583-44AC-AAA3-4352ACEB5B54}"/>
          </ac:spMkLst>
        </pc:spChg>
        <pc:spChg chg="mod">
          <ac:chgData name="Watson, Andrew" userId="89316fae-9a84-4278-ab12-10b45de05355" providerId="ADAL" clId="{7AD76DB8-B2D6-48C3-B600-61074D9F5319}" dt="2022-11-04T17:12:46.433" v="44" actId="255"/>
          <ac:spMkLst>
            <pc:docMk/>
            <pc:sldMk cId="246373610" sldId="269"/>
            <ac:spMk id="3" creationId="{D1BE5356-281A-4843-87BA-03CC7C4A5856}"/>
          </ac:spMkLst>
        </pc:spChg>
      </pc:sldChg>
      <pc:sldChg chg="modSp mod">
        <pc:chgData name="Watson, Andrew" userId="89316fae-9a84-4278-ab12-10b45de05355" providerId="ADAL" clId="{7AD76DB8-B2D6-48C3-B600-61074D9F5319}" dt="2022-11-04T17:11:36.600" v="39" actId="113"/>
        <pc:sldMkLst>
          <pc:docMk/>
          <pc:sldMk cId="747297389" sldId="272"/>
        </pc:sldMkLst>
        <pc:spChg chg="mod">
          <ac:chgData name="Watson, Andrew" userId="89316fae-9a84-4278-ab12-10b45de05355" providerId="ADAL" clId="{7AD76DB8-B2D6-48C3-B600-61074D9F5319}" dt="2022-11-04T17:01:06.902" v="16" actId="27636"/>
          <ac:spMkLst>
            <pc:docMk/>
            <pc:sldMk cId="747297389" sldId="272"/>
            <ac:spMk id="2" creationId="{9D67BB55-BDB4-49E2-8FBB-9AA774D48A2C}"/>
          </ac:spMkLst>
        </pc:spChg>
        <pc:spChg chg="mod">
          <ac:chgData name="Watson, Andrew" userId="89316fae-9a84-4278-ab12-10b45de05355" providerId="ADAL" clId="{7AD76DB8-B2D6-48C3-B600-61074D9F5319}" dt="2022-11-04T17:11:36.600" v="39" actId="113"/>
          <ac:spMkLst>
            <pc:docMk/>
            <pc:sldMk cId="747297389" sldId="272"/>
            <ac:spMk id="3" creationId="{5DB98137-BE47-4946-B4A8-0C4AB2B7B477}"/>
          </ac:spMkLst>
        </pc:spChg>
      </pc:sldChg>
      <pc:sldChg chg="modSp mod">
        <pc:chgData name="Watson, Andrew" userId="89316fae-9a84-4278-ab12-10b45de05355" providerId="ADAL" clId="{7AD76DB8-B2D6-48C3-B600-61074D9F5319}" dt="2022-11-04T16:43:34.190" v="5" actId="6549"/>
        <pc:sldMkLst>
          <pc:docMk/>
          <pc:sldMk cId="2354630084" sldId="273"/>
        </pc:sldMkLst>
        <pc:spChg chg="mod">
          <ac:chgData name="Watson, Andrew" userId="89316fae-9a84-4278-ab12-10b45de05355" providerId="ADAL" clId="{7AD76DB8-B2D6-48C3-B600-61074D9F5319}" dt="2022-11-04T16:43:34.190" v="5" actId="6549"/>
          <ac:spMkLst>
            <pc:docMk/>
            <pc:sldMk cId="2354630084" sldId="273"/>
            <ac:spMk id="6" creationId="{1010CD32-9E94-46DC-815E-743DDCE870D3}"/>
          </ac:spMkLst>
        </pc:spChg>
      </pc:sldChg>
      <pc:sldChg chg="modSp mod">
        <pc:chgData name="Watson, Andrew" userId="89316fae-9a84-4278-ab12-10b45de05355" providerId="ADAL" clId="{7AD76DB8-B2D6-48C3-B600-61074D9F5319}" dt="2022-11-04T17:16:35.934" v="51" actId="6549"/>
        <pc:sldMkLst>
          <pc:docMk/>
          <pc:sldMk cId="2789191859" sldId="275"/>
        </pc:sldMkLst>
        <pc:spChg chg="mod">
          <ac:chgData name="Watson, Andrew" userId="89316fae-9a84-4278-ab12-10b45de05355" providerId="ADAL" clId="{7AD76DB8-B2D6-48C3-B600-61074D9F5319}" dt="2022-11-04T17:16:35.934" v="51" actId="6549"/>
          <ac:spMkLst>
            <pc:docMk/>
            <pc:sldMk cId="2789191859" sldId="275"/>
            <ac:spMk id="6" creationId="{2AA2E8CA-0EC0-4CD9-8912-30BF2DE6EC3F}"/>
          </ac:spMkLst>
        </pc:spChg>
      </pc:sldChg>
      <pc:sldChg chg="modSp mod">
        <pc:chgData name="Watson, Andrew" userId="89316fae-9a84-4278-ab12-10b45de05355" providerId="ADAL" clId="{7AD76DB8-B2D6-48C3-B600-61074D9F5319}" dt="2022-11-04T16:56:31.773" v="13" actId="113"/>
        <pc:sldMkLst>
          <pc:docMk/>
          <pc:sldMk cId="128633681" sldId="280"/>
        </pc:sldMkLst>
        <pc:spChg chg="mod">
          <ac:chgData name="Watson, Andrew" userId="89316fae-9a84-4278-ab12-10b45de05355" providerId="ADAL" clId="{7AD76DB8-B2D6-48C3-B600-61074D9F5319}" dt="2022-11-04T16:56:31.773" v="13" actId="113"/>
          <ac:spMkLst>
            <pc:docMk/>
            <pc:sldMk cId="128633681" sldId="280"/>
            <ac:spMk id="3" creationId="{33E4215C-D7A2-45AB-88ED-790D30C0F60D}"/>
          </ac:spMkLst>
        </pc:spChg>
      </pc:sldChg>
      <pc:sldChg chg="modSp mod">
        <pc:chgData name="Watson, Andrew" userId="89316fae-9a84-4278-ab12-10b45de05355" providerId="ADAL" clId="{7AD76DB8-B2D6-48C3-B600-61074D9F5319}" dt="2022-11-04T16:55:51.494" v="12" actId="27636"/>
        <pc:sldMkLst>
          <pc:docMk/>
          <pc:sldMk cId="2724402391" sldId="285"/>
        </pc:sldMkLst>
        <pc:spChg chg="mod">
          <ac:chgData name="Watson, Andrew" userId="89316fae-9a84-4278-ab12-10b45de05355" providerId="ADAL" clId="{7AD76DB8-B2D6-48C3-B600-61074D9F5319}" dt="2022-11-04T16:55:51.494" v="12" actId="27636"/>
          <ac:spMkLst>
            <pc:docMk/>
            <pc:sldMk cId="2724402391" sldId="285"/>
            <ac:spMk id="3" creationId="{B3386763-0E77-46B8-A488-FDE03F0252E6}"/>
          </ac:spMkLst>
        </pc:spChg>
      </pc:sldChg>
      <pc:sldChg chg="modSp mod">
        <pc:chgData name="Watson, Andrew" userId="89316fae-9a84-4278-ab12-10b45de05355" providerId="ADAL" clId="{7AD76DB8-B2D6-48C3-B600-61074D9F5319}" dt="2022-11-04T17:20:58.011" v="52" actId="20577"/>
        <pc:sldMkLst>
          <pc:docMk/>
          <pc:sldMk cId="1452139869" sldId="287"/>
        </pc:sldMkLst>
        <pc:spChg chg="mod">
          <ac:chgData name="Watson, Andrew" userId="89316fae-9a84-4278-ab12-10b45de05355" providerId="ADAL" clId="{7AD76DB8-B2D6-48C3-B600-61074D9F5319}" dt="2022-11-04T17:20:58.011" v="52" actId="20577"/>
          <ac:spMkLst>
            <pc:docMk/>
            <pc:sldMk cId="1452139869" sldId="287"/>
            <ac:spMk id="3" creationId="{302C3AE6-5852-4FAE-BD85-9E9D061F03E7}"/>
          </ac:spMkLst>
        </pc:spChg>
      </pc:sldChg>
    </pc:docChg>
  </pc:docChgLst>
  <pc:docChgLst>
    <pc:chgData name="Watson, Andrew" userId="89316fae-9a84-4278-ab12-10b45de05355" providerId="ADAL" clId="{EBB478D0-ABFF-4804-8442-18DEEC61FC68}"/>
    <pc:docChg chg="undo custSel mod addSld delSld modSld sldOrd">
      <pc:chgData name="Watson, Andrew" userId="89316fae-9a84-4278-ab12-10b45de05355" providerId="ADAL" clId="{EBB478D0-ABFF-4804-8442-18DEEC61FC68}" dt="2022-07-13T08:54:38.059" v="1326" actId="27636"/>
      <pc:docMkLst>
        <pc:docMk/>
      </pc:docMkLst>
      <pc:sldChg chg="del">
        <pc:chgData name="Watson, Andrew" userId="89316fae-9a84-4278-ab12-10b45de05355" providerId="ADAL" clId="{EBB478D0-ABFF-4804-8442-18DEEC61FC68}" dt="2022-07-13T08:04:19.539" v="646" actId="2696"/>
        <pc:sldMkLst>
          <pc:docMk/>
          <pc:sldMk cId="543530288" sldId="258"/>
        </pc:sldMkLst>
      </pc:sldChg>
      <pc:sldChg chg="ord">
        <pc:chgData name="Watson, Andrew" userId="89316fae-9a84-4278-ab12-10b45de05355" providerId="ADAL" clId="{EBB478D0-ABFF-4804-8442-18DEEC61FC68}" dt="2022-07-13T07:11:43.775" v="1"/>
        <pc:sldMkLst>
          <pc:docMk/>
          <pc:sldMk cId="4007821004" sldId="262"/>
        </pc:sldMkLst>
      </pc:sldChg>
      <pc:sldChg chg="ord">
        <pc:chgData name="Watson, Andrew" userId="89316fae-9a84-4278-ab12-10b45de05355" providerId="ADAL" clId="{EBB478D0-ABFF-4804-8442-18DEEC61FC68}" dt="2022-07-13T07:47:54.184" v="618"/>
        <pc:sldMkLst>
          <pc:docMk/>
          <pc:sldMk cId="2265424382" sldId="264"/>
        </pc:sldMkLst>
      </pc:sldChg>
      <pc:sldChg chg="modSp mod">
        <pc:chgData name="Watson, Andrew" userId="89316fae-9a84-4278-ab12-10b45de05355" providerId="ADAL" clId="{EBB478D0-ABFF-4804-8442-18DEEC61FC68}" dt="2022-07-13T08:03:16.899" v="645" actId="14100"/>
        <pc:sldMkLst>
          <pc:docMk/>
          <pc:sldMk cId="2789191859" sldId="275"/>
        </pc:sldMkLst>
        <pc:spChg chg="mod">
          <ac:chgData name="Watson, Andrew" userId="89316fae-9a84-4278-ab12-10b45de05355" providerId="ADAL" clId="{EBB478D0-ABFF-4804-8442-18DEEC61FC68}" dt="2022-07-13T08:03:12.460" v="644" actId="27636"/>
          <ac:spMkLst>
            <pc:docMk/>
            <pc:sldMk cId="2789191859" sldId="275"/>
            <ac:spMk id="2" creationId="{5F4E61F6-3985-4B95-AB7D-0BF9DB5BD811}"/>
          </ac:spMkLst>
        </pc:spChg>
        <pc:spChg chg="mod">
          <ac:chgData name="Watson, Andrew" userId="89316fae-9a84-4278-ab12-10b45de05355" providerId="ADAL" clId="{EBB478D0-ABFF-4804-8442-18DEEC61FC68}" dt="2022-07-13T08:03:16.899" v="645" actId="14100"/>
          <ac:spMkLst>
            <pc:docMk/>
            <pc:sldMk cId="2789191859" sldId="275"/>
            <ac:spMk id="3" creationId="{18775C7F-D8CD-4B5D-8BC9-E66123873B5A}"/>
          </ac:spMkLst>
        </pc:spChg>
      </pc:sldChg>
      <pc:sldChg chg="addSp delSp modSp del">
        <pc:chgData name="Watson, Andrew" userId="89316fae-9a84-4278-ab12-10b45de05355" providerId="ADAL" clId="{EBB478D0-ABFF-4804-8442-18DEEC61FC68}" dt="2022-07-13T07:47:39.678" v="616" actId="2696"/>
        <pc:sldMkLst>
          <pc:docMk/>
          <pc:sldMk cId="3343650215" sldId="277"/>
        </pc:sldMkLst>
        <pc:spChg chg="add mod">
          <ac:chgData name="Watson, Andrew" userId="89316fae-9a84-4278-ab12-10b45de05355" providerId="ADAL" clId="{EBB478D0-ABFF-4804-8442-18DEEC61FC68}" dt="2022-07-13T07:46:18.764" v="613" actId="21"/>
          <ac:spMkLst>
            <pc:docMk/>
            <pc:sldMk cId="3343650215" sldId="277"/>
            <ac:spMk id="5" creationId="{C72691F9-0BD2-41B3-BD4E-54045008AB76}"/>
          </ac:spMkLst>
        </pc:spChg>
        <pc:picChg chg="del">
          <ac:chgData name="Watson, Andrew" userId="89316fae-9a84-4278-ab12-10b45de05355" providerId="ADAL" clId="{EBB478D0-ABFF-4804-8442-18DEEC61FC68}" dt="2022-07-13T07:46:18.764" v="613" actId="21"/>
          <ac:picMkLst>
            <pc:docMk/>
            <pc:sldMk cId="3343650215" sldId="277"/>
            <ac:picMk id="4" creationId="{6925230F-582A-4627-A8A5-A8326AC81F69}"/>
          </ac:picMkLst>
        </pc:picChg>
      </pc:sldChg>
      <pc:sldChg chg="modSp mod">
        <pc:chgData name="Watson, Andrew" userId="89316fae-9a84-4278-ab12-10b45de05355" providerId="ADAL" clId="{EBB478D0-ABFF-4804-8442-18DEEC61FC68}" dt="2022-07-13T08:11:40.852" v="665" actId="5793"/>
        <pc:sldMkLst>
          <pc:docMk/>
          <pc:sldMk cId="100582284" sldId="279"/>
        </pc:sldMkLst>
        <pc:spChg chg="mod">
          <ac:chgData name="Watson, Andrew" userId="89316fae-9a84-4278-ab12-10b45de05355" providerId="ADAL" clId="{EBB478D0-ABFF-4804-8442-18DEEC61FC68}" dt="2022-07-13T08:07:56.196" v="652" actId="27636"/>
          <ac:spMkLst>
            <pc:docMk/>
            <pc:sldMk cId="100582284" sldId="279"/>
            <ac:spMk id="2" creationId="{33A63FFF-7CE7-40EE-B054-3EAC43E3B9F9}"/>
          </ac:spMkLst>
        </pc:spChg>
        <pc:spChg chg="mod">
          <ac:chgData name="Watson, Andrew" userId="89316fae-9a84-4278-ab12-10b45de05355" providerId="ADAL" clId="{EBB478D0-ABFF-4804-8442-18DEEC61FC68}" dt="2022-07-13T08:11:40.852" v="665" actId="5793"/>
          <ac:spMkLst>
            <pc:docMk/>
            <pc:sldMk cId="100582284" sldId="279"/>
            <ac:spMk id="3" creationId="{E4872D5F-CB1A-4D65-8154-8AB643A0D0F6}"/>
          </ac:spMkLst>
        </pc:spChg>
      </pc:sldChg>
      <pc:sldChg chg="modSp mod">
        <pc:chgData name="Watson, Andrew" userId="89316fae-9a84-4278-ab12-10b45de05355" providerId="ADAL" clId="{EBB478D0-ABFF-4804-8442-18DEEC61FC68}" dt="2022-07-13T08:07:33.891" v="650" actId="255"/>
        <pc:sldMkLst>
          <pc:docMk/>
          <pc:sldMk cId="805122465" sldId="281"/>
        </pc:sldMkLst>
        <pc:spChg chg="mod">
          <ac:chgData name="Watson, Andrew" userId="89316fae-9a84-4278-ab12-10b45de05355" providerId="ADAL" clId="{EBB478D0-ABFF-4804-8442-18DEEC61FC68}" dt="2022-07-13T08:06:20.887" v="648" actId="27636"/>
          <ac:spMkLst>
            <pc:docMk/>
            <pc:sldMk cId="805122465" sldId="281"/>
            <ac:spMk id="2" creationId="{6CA922C1-E645-4B97-BD57-03D6080ECC8F}"/>
          </ac:spMkLst>
        </pc:spChg>
        <pc:spChg chg="mod">
          <ac:chgData name="Watson, Andrew" userId="89316fae-9a84-4278-ab12-10b45de05355" providerId="ADAL" clId="{EBB478D0-ABFF-4804-8442-18DEEC61FC68}" dt="2022-07-13T08:07:33.891" v="650" actId="255"/>
          <ac:spMkLst>
            <pc:docMk/>
            <pc:sldMk cId="805122465" sldId="281"/>
            <ac:spMk id="4" creationId="{AA0226B9-1612-4C83-B6E9-02DF41791070}"/>
          </ac:spMkLst>
        </pc:spChg>
      </pc:sldChg>
      <pc:sldChg chg="addSp modSp new mod setBg">
        <pc:chgData name="Watson, Andrew" userId="89316fae-9a84-4278-ab12-10b45de05355" providerId="ADAL" clId="{EBB478D0-ABFF-4804-8442-18DEEC61FC68}" dt="2022-07-13T08:20:54.398" v="746" actId="20577"/>
        <pc:sldMkLst>
          <pc:docMk/>
          <pc:sldMk cId="1452139869" sldId="287"/>
        </pc:sldMkLst>
        <pc:spChg chg="mod">
          <ac:chgData name="Watson, Andrew" userId="89316fae-9a84-4278-ab12-10b45de05355" providerId="ADAL" clId="{EBB478D0-ABFF-4804-8442-18DEEC61FC68}" dt="2022-07-13T07:47:13.811" v="615" actId="26606"/>
          <ac:spMkLst>
            <pc:docMk/>
            <pc:sldMk cId="1452139869" sldId="287"/>
            <ac:spMk id="2" creationId="{43ECAC85-F00B-4396-8C3B-4A35669DC279}"/>
          </ac:spMkLst>
        </pc:spChg>
        <pc:spChg chg="mod">
          <ac:chgData name="Watson, Andrew" userId="89316fae-9a84-4278-ab12-10b45de05355" providerId="ADAL" clId="{EBB478D0-ABFF-4804-8442-18DEEC61FC68}" dt="2022-07-13T08:20:54.398" v="746" actId="20577"/>
          <ac:spMkLst>
            <pc:docMk/>
            <pc:sldMk cId="1452139869" sldId="287"/>
            <ac:spMk id="3" creationId="{302C3AE6-5852-4FAE-BD85-9E9D061F03E7}"/>
          </ac:spMkLst>
        </pc:spChg>
        <pc:picChg chg="add mod">
          <ac:chgData name="Watson, Andrew" userId="89316fae-9a84-4278-ab12-10b45de05355" providerId="ADAL" clId="{EBB478D0-ABFF-4804-8442-18DEEC61FC68}" dt="2022-07-13T07:47:13.811" v="615" actId="26606"/>
          <ac:picMkLst>
            <pc:docMk/>
            <pc:sldMk cId="1452139869" sldId="287"/>
            <ac:picMk id="4" creationId="{0CD634E4-A3C4-493A-BE37-9D90835DBD86}"/>
          </ac:picMkLst>
        </pc:picChg>
        <pc:cxnChg chg="add">
          <ac:chgData name="Watson, Andrew" userId="89316fae-9a84-4278-ab12-10b45de05355" providerId="ADAL" clId="{EBB478D0-ABFF-4804-8442-18DEEC61FC68}" dt="2022-07-13T07:47:13.811" v="615" actId="26606"/>
          <ac:cxnSpMkLst>
            <pc:docMk/>
            <pc:sldMk cId="1452139869" sldId="287"/>
            <ac:cxnSpMk id="9" creationId="{A7F400EE-A8A5-48AF-B4D6-291B52C6F0B0}"/>
          </ac:cxnSpMkLst>
        </pc:cxnChg>
      </pc:sldChg>
      <pc:sldChg chg="addSp delSp modSp new mod setBg">
        <pc:chgData name="Watson, Andrew" userId="89316fae-9a84-4278-ab12-10b45de05355" providerId="ADAL" clId="{EBB478D0-ABFF-4804-8442-18DEEC61FC68}" dt="2022-07-13T08:54:38.059" v="1326" actId="27636"/>
        <pc:sldMkLst>
          <pc:docMk/>
          <pc:sldMk cId="3864425673" sldId="288"/>
        </pc:sldMkLst>
        <pc:spChg chg="mod ord">
          <ac:chgData name="Watson, Andrew" userId="89316fae-9a84-4278-ab12-10b45de05355" providerId="ADAL" clId="{EBB478D0-ABFF-4804-8442-18DEEC61FC68}" dt="2022-07-13T08:53:46.549" v="1319" actId="27636"/>
          <ac:spMkLst>
            <pc:docMk/>
            <pc:sldMk cId="3864425673" sldId="288"/>
            <ac:spMk id="2" creationId="{7AC7C434-EE9B-43FA-B2E4-8ECD9A93A52B}"/>
          </ac:spMkLst>
        </pc:spChg>
        <pc:spChg chg="del">
          <ac:chgData name="Watson, Andrew" userId="89316fae-9a84-4278-ab12-10b45de05355" providerId="ADAL" clId="{EBB478D0-ABFF-4804-8442-18DEEC61FC68}" dt="2022-07-13T08:23:06.545" v="747"/>
          <ac:spMkLst>
            <pc:docMk/>
            <pc:sldMk cId="3864425673" sldId="288"/>
            <ac:spMk id="3" creationId="{2891722F-A577-4D88-8F16-824FE48ABD40}"/>
          </ac:spMkLst>
        </pc:spChg>
        <pc:spChg chg="add mod ord">
          <ac:chgData name="Watson, Andrew" userId="89316fae-9a84-4278-ab12-10b45de05355" providerId="ADAL" clId="{EBB478D0-ABFF-4804-8442-18DEEC61FC68}" dt="2022-07-13T08:54:38.059" v="1326" actId="27636"/>
          <ac:spMkLst>
            <pc:docMk/>
            <pc:sldMk cId="3864425673" sldId="288"/>
            <ac:spMk id="7" creationId="{146B6A2D-C112-42A8-9068-11F81EA83EE5}"/>
          </ac:spMkLst>
        </pc:spChg>
        <pc:spChg chg="add del">
          <ac:chgData name="Watson, Andrew" userId="89316fae-9a84-4278-ab12-10b45de05355" providerId="ADAL" clId="{EBB478D0-ABFF-4804-8442-18DEEC61FC68}" dt="2022-07-13T08:47:52.471" v="1284" actId="26606"/>
          <ac:spMkLst>
            <pc:docMk/>
            <pc:sldMk cId="3864425673" sldId="288"/>
            <ac:spMk id="1035" creationId="{50D1C5B3-B60D-4696-AE60-100D5EC8AB5D}"/>
          </ac:spMkLst>
        </pc:spChg>
        <pc:spChg chg="add del">
          <ac:chgData name="Watson, Andrew" userId="89316fae-9a84-4278-ab12-10b45de05355" providerId="ADAL" clId="{EBB478D0-ABFF-4804-8442-18DEEC61FC68}" dt="2022-07-13T08:47:52.471" v="1284" actId="26606"/>
          <ac:spMkLst>
            <pc:docMk/>
            <pc:sldMk cId="3864425673" sldId="288"/>
            <ac:spMk id="1037" creationId="{FA169C72-4010-413C-A913-4BD6E2D1291A}"/>
          </ac:spMkLst>
        </pc:spChg>
        <pc:spChg chg="add del">
          <ac:chgData name="Watson, Andrew" userId="89316fae-9a84-4278-ab12-10b45de05355" providerId="ADAL" clId="{EBB478D0-ABFF-4804-8442-18DEEC61FC68}" dt="2022-07-13T08:47:52.471" v="1284" actId="26606"/>
          <ac:spMkLst>
            <pc:docMk/>
            <pc:sldMk cId="3864425673" sldId="288"/>
            <ac:spMk id="1039" creationId="{758C3C99-2F64-46DC-9F81-BAA40930E163}"/>
          </ac:spMkLst>
        </pc:spChg>
        <pc:spChg chg="add del">
          <ac:chgData name="Watson, Andrew" userId="89316fae-9a84-4278-ab12-10b45de05355" providerId="ADAL" clId="{EBB478D0-ABFF-4804-8442-18DEEC61FC68}" dt="2022-07-13T08:48:01.075" v="1286" actId="26606"/>
          <ac:spMkLst>
            <pc:docMk/>
            <pc:sldMk cId="3864425673" sldId="288"/>
            <ac:spMk id="1041" creationId="{D3F51FEB-38FB-4F6C-9F7B-2F2AFAB65463}"/>
          </ac:spMkLst>
        </pc:spChg>
        <pc:spChg chg="add del">
          <ac:chgData name="Watson, Andrew" userId="89316fae-9a84-4278-ab12-10b45de05355" providerId="ADAL" clId="{EBB478D0-ABFF-4804-8442-18DEEC61FC68}" dt="2022-07-13T08:48:01.075" v="1286" actId="26606"/>
          <ac:spMkLst>
            <pc:docMk/>
            <pc:sldMk cId="3864425673" sldId="288"/>
            <ac:spMk id="1042" creationId="{2B566528-1B12-4246-9431-5C2D7D081168}"/>
          </ac:spMkLst>
        </pc:spChg>
        <pc:spChg chg="add del">
          <ac:chgData name="Watson, Andrew" userId="89316fae-9a84-4278-ab12-10b45de05355" providerId="ADAL" clId="{EBB478D0-ABFF-4804-8442-18DEEC61FC68}" dt="2022-07-13T08:48:01.075" v="1286" actId="26606"/>
          <ac:spMkLst>
            <pc:docMk/>
            <pc:sldMk cId="3864425673" sldId="288"/>
            <ac:spMk id="1043" creationId="{1E547BA6-BAE0-43BB-A7CA-60F69CE252F0}"/>
          </ac:spMkLst>
        </pc:spChg>
        <pc:spChg chg="add del">
          <ac:chgData name="Watson, Andrew" userId="89316fae-9a84-4278-ab12-10b45de05355" providerId="ADAL" clId="{EBB478D0-ABFF-4804-8442-18DEEC61FC68}" dt="2022-07-13T08:48:12.774" v="1288" actId="26606"/>
          <ac:spMkLst>
            <pc:docMk/>
            <pc:sldMk cId="3864425673" sldId="288"/>
            <ac:spMk id="1047" creationId="{0550F5B9-399F-4FAD-AE6C-ED65F9A43A74}"/>
          </ac:spMkLst>
        </pc:spChg>
        <pc:spChg chg="add del">
          <ac:chgData name="Watson, Andrew" userId="89316fae-9a84-4278-ab12-10b45de05355" providerId="ADAL" clId="{EBB478D0-ABFF-4804-8442-18DEEC61FC68}" dt="2022-07-13T08:48:12.774" v="1288" actId="26606"/>
          <ac:spMkLst>
            <pc:docMk/>
            <pc:sldMk cId="3864425673" sldId="288"/>
            <ac:spMk id="1048" creationId="{C062E60F-5CD4-4268-8359-8076634680E5}"/>
          </ac:spMkLst>
        </pc:spChg>
        <pc:spChg chg="add del">
          <ac:chgData name="Watson, Andrew" userId="89316fae-9a84-4278-ab12-10b45de05355" providerId="ADAL" clId="{EBB478D0-ABFF-4804-8442-18DEEC61FC68}" dt="2022-07-13T08:48:12.774" v="1288" actId="26606"/>
          <ac:spMkLst>
            <pc:docMk/>
            <pc:sldMk cId="3864425673" sldId="288"/>
            <ac:spMk id="1049" creationId="{BB341EC3-1810-4D33-BA3F-E2D0AA0ECFB6}"/>
          </ac:spMkLst>
        </pc:spChg>
        <pc:spChg chg="add del">
          <ac:chgData name="Watson, Andrew" userId="89316fae-9a84-4278-ab12-10b45de05355" providerId="ADAL" clId="{EBB478D0-ABFF-4804-8442-18DEEC61FC68}" dt="2022-07-13T08:48:12.774" v="1288" actId="26606"/>
          <ac:spMkLst>
            <pc:docMk/>
            <pc:sldMk cId="3864425673" sldId="288"/>
            <ac:spMk id="1050" creationId="{10127CDE-2B99-47A8-BB3C-7D17519105E0}"/>
          </ac:spMkLst>
        </pc:spChg>
        <pc:spChg chg="add del">
          <ac:chgData name="Watson, Andrew" userId="89316fae-9a84-4278-ab12-10b45de05355" providerId="ADAL" clId="{EBB478D0-ABFF-4804-8442-18DEEC61FC68}" dt="2022-07-13T08:48:47.666" v="1290" actId="26606"/>
          <ac:spMkLst>
            <pc:docMk/>
            <pc:sldMk cId="3864425673" sldId="288"/>
            <ac:spMk id="1052" creationId="{C572996E-8A94-4DE9-A10B-3A6E91AC7260}"/>
          </ac:spMkLst>
        </pc:spChg>
        <pc:spChg chg="add del">
          <ac:chgData name="Watson, Andrew" userId="89316fae-9a84-4278-ab12-10b45de05355" providerId="ADAL" clId="{EBB478D0-ABFF-4804-8442-18DEEC61FC68}" dt="2022-07-13T08:48:47.666" v="1290" actId="26606"/>
          <ac:spMkLst>
            <pc:docMk/>
            <pc:sldMk cId="3864425673" sldId="288"/>
            <ac:spMk id="1053" creationId="{EFED1C63-CFE1-4B06-9656-945E282BFB6E}"/>
          </ac:spMkLst>
        </pc:spChg>
        <pc:spChg chg="add del">
          <ac:chgData name="Watson, Andrew" userId="89316fae-9a84-4278-ab12-10b45de05355" providerId="ADAL" clId="{EBB478D0-ABFF-4804-8442-18DEEC61FC68}" dt="2022-07-13T08:48:47.666" v="1290" actId="26606"/>
          <ac:spMkLst>
            <pc:docMk/>
            <pc:sldMk cId="3864425673" sldId="288"/>
            <ac:spMk id="1054" creationId="{8D30BC2A-C2BA-4BEC-B57C-28A46CA733F5}"/>
          </ac:spMkLst>
        </pc:spChg>
        <pc:spChg chg="add del">
          <ac:chgData name="Watson, Andrew" userId="89316fae-9a84-4278-ab12-10b45de05355" providerId="ADAL" clId="{EBB478D0-ABFF-4804-8442-18DEEC61FC68}" dt="2022-07-13T08:48:47.666" v="1290" actId="26606"/>
          <ac:spMkLst>
            <pc:docMk/>
            <pc:sldMk cId="3864425673" sldId="288"/>
            <ac:spMk id="1055" creationId="{5C7D3781-46A6-40D3-A19F-830C2F9D7753}"/>
          </ac:spMkLst>
        </pc:spChg>
        <pc:spChg chg="add del">
          <ac:chgData name="Watson, Andrew" userId="89316fae-9a84-4278-ab12-10b45de05355" providerId="ADAL" clId="{EBB478D0-ABFF-4804-8442-18DEEC61FC68}" dt="2022-07-13T08:48:47.666" v="1290" actId="26606"/>
          <ac:spMkLst>
            <pc:docMk/>
            <pc:sldMk cId="3864425673" sldId="288"/>
            <ac:spMk id="1056" creationId="{49219674-3525-4807-9533-D6BBB3FE26ED}"/>
          </ac:spMkLst>
        </pc:spChg>
        <pc:spChg chg="add del">
          <ac:chgData name="Watson, Andrew" userId="89316fae-9a84-4278-ab12-10b45de05355" providerId="ADAL" clId="{EBB478D0-ABFF-4804-8442-18DEEC61FC68}" dt="2022-07-13T08:51:38.123" v="1311" actId="26606"/>
          <ac:spMkLst>
            <pc:docMk/>
            <pc:sldMk cId="3864425673" sldId="288"/>
            <ac:spMk id="1058" creationId="{72B886CF-D3D5-4CDE-A0D0-35994223D8D7}"/>
          </ac:spMkLst>
        </pc:spChg>
        <pc:spChg chg="add del">
          <ac:chgData name="Watson, Andrew" userId="89316fae-9a84-4278-ab12-10b45de05355" providerId="ADAL" clId="{EBB478D0-ABFF-4804-8442-18DEEC61FC68}" dt="2022-07-13T08:51:38.123" v="1311" actId="26606"/>
          <ac:spMkLst>
            <pc:docMk/>
            <pc:sldMk cId="3864425673" sldId="288"/>
            <ac:spMk id="1059" creationId="{03B11EC1-35A9-4B20-B90A-8CE5E0937BD5}"/>
          </ac:spMkLst>
        </pc:spChg>
        <pc:spChg chg="add del">
          <ac:chgData name="Watson, Andrew" userId="89316fae-9a84-4278-ab12-10b45de05355" providerId="ADAL" clId="{EBB478D0-ABFF-4804-8442-18DEEC61FC68}" dt="2022-07-13T08:51:38.123" v="1311" actId="26606"/>
          <ac:spMkLst>
            <pc:docMk/>
            <pc:sldMk cId="3864425673" sldId="288"/>
            <ac:spMk id="1060" creationId="{3ED4DDBF-257C-4116-AECA-9F2940B66D6F}"/>
          </ac:spMkLst>
        </pc:spChg>
        <pc:spChg chg="add del">
          <ac:chgData name="Watson, Andrew" userId="89316fae-9a84-4278-ab12-10b45de05355" providerId="ADAL" clId="{EBB478D0-ABFF-4804-8442-18DEEC61FC68}" dt="2022-07-13T08:51:38.113" v="1310" actId="26606"/>
          <ac:spMkLst>
            <pc:docMk/>
            <pc:sldMk cId="3864425673" sldId="288"/>
            <ac:spMk id="1065" creationId="{C572996E-8A94-4DE9-A10B-3A6E91AC7260}"/>
          </ac:spMkLst>
        </pc:spChg>
        <pc:spChg chg="add del">
          <ac:chgData name="Watson, Andrew" userId="89316fae-9a84-4278-ab12-10b45de05355" providerId="ADAL" clId="{EBB478D0-ABFF-4804-8442-18DEEC61FC68}" dt="2022-07-13T08:51:38.113" v="1310" actId="26606"/>
          <ac:spMkLst>
            <pc:docMk/>
            <pc:sldMk cId="3864425673" sldId="288"/>
            <ac:spMk id="1067" creationId="{EFED1C63-CFE1-4B06-9656-945E282BFB6E}"/>
          </ac:spMkLst>
        </pc:spChg>
        <pc:spChg chg="add del">
          <ac:chgData name="Watson, Andrew" userId="89316fae-9a84-4278-ab12-10b45de05355" providerId="ADAL" clId="{EBB478D0-ABFF-4804-8442-18DEEC61FC68}" dt="2022-07-13T08:51:38.113" v="1310" actId="26606"/>
          <ac:spMkLst>
            <pc:docMk/>
            <pc:sldMk cId="3864425673" sldId="288"/>
            <ac:spMk id="1069" creationId="{8D30BC2A-C2BA-4BEC-B57C-28A46CA733F5}"/>
          </ac:spMkLst>
        </pc:spChg>
        <pc:spChg chg="add del">
          <ac:chgData name="Watson, Andrew" userId="89316fae-9a84-4278-ab12-10b45de05355" providerId="ADAL" clId="{EBB478D0-ABFF-4804-8442-18DEEC61FC68}" dt="2022-07-13T08:51:38.113" v="1310" actId="26606"/>
          <ac:spMkLst>
            <pc:docMk/>
            <pc:sldMk cId="3864425673" sldId="288"/>
            <ac:spMk id="1071" creationId="{5C7D3781-46A6-40D3-A19F-830C2F9D7753}"/>
          </ac:spMkLst>
        </pc:spChg>
        <pc:spChg chg="add del">
          <ac:chgData name="Watson, Andrew" userId="89316fae-9a84-4278-ab12-10b45de05355" providerId="ADAL" clId="{EBB478D0-ABFF-4804-8442-18DEEC61FC68}" dt="2022-07-13T08:51:38.113" v="1310" actId="26606"/>
          <ac:spMkLst>
            <pc:docMk/>
            <pc:sldMk cId="3864425673" sldId="288"/>
            <ac:spMk id="1073" creationId="{49219674-3525-4807-9533-D6BBB3FE26ED}"/>
          </ac:spMkLst>
        </pc:spChg>
        <pc:spChg chg="add">
          <ac:chgData name="Watson, Andrew" userId="89316fae-9a84-4278-ab12-10b45de05355" providerId="ADAL" clId="{EBB478D0-ABFF-4804-8442-18DEEC61FC68}" dt="2022-07-13T08:51:38.123" v="1311" actId="26606"/>
          <ac:spMkLst>
            <pc:docMk/>
            <pc:sldMk cId="3864425673" sldId="288"/>
            <ac:spMk id="1075" creationId="{50D1C5B3-B60D-4696-AE60-100D5EC8AB5D}"/>
          </ac:spMkLst>
        </pc:spChg>
        <pc:spChg chg="add">
          <ac:chgData name="Watson, Andrew" userId="89316fae-9a84-4278-ab12-10b45de05355" providerId="ADAL" clId="{EBB478D0-ABFF-4804-8442-18DEEC61FC68}" dt="2022-07-13T08:51:38.123" v="1311" actId="26606"/>
          <ac:spMkLst>
            <pc:docMk/>
            <pc:sldMk cId="3864425673" sldId="288"/>
            <ac:spMk id="1076" creationId="{FA169C72-4010-413C-A913-4BD6E2D1291A}"/>
          </ac:spMkLst>
        </pc:spChg>
        <pc:spChg chg="add">
          <ac:chgData name="Watson, Andrew" userId="89316fae-9a84-4278-ab12-10b45de05355" providerId="ADAL" clId="{EBB478D0-ABFF-4804-8442-18DEEC61FC68}" dt="2022-07-13T08:51:38.123" v="1311" actId="26606"/>
          <ac:spMkLst>
            <pc:docMk/>
            <pc:sldMk cId="3864425673" sldId="288"/>
            <ac:spMk id="1077" creationId="{758C3C99-2F64-46DC-9F81-BAA40930E163}"/>
          </ac:spMkLst>
        </pc:spChg>
        <pc:grpChg chg="add del">
          <ac:chgData name="Watson, Andrew" userId="89316fae-9a84-4278-ab12-10b45de05355" providerId="ADAL" clId="{EBB478D0-ABFF-4804-8442-18DEEC61FC68}" dt="2022-07-13T08:48:01.075" v="1286" actId="26606"/>
          <ac:grpSpMkLst>
            <pc:docMk/>
            <pc:sldMk cId="3864425673" sldId="288"/>
            <ac:grpSpMk id="1044" creationId="{07EAA094-9CF6-4695-958A-33D9BCAA9474}"/>
          </ac:grpSpMkLst>
        </pc:grpChg>
        <pc:picChg chg="add mod ord">
          <ac:chgData name="Watson, Andrew" userId="89316fae-9a84-4278-ab12-10b45de05355" providerId="ADAL" clId="{EBB478D0-ABFF-4804-8442-18DEEC61FC68}" dt="2022-07-13T08:51:38.123" v="1311" actId="26606"/>
          <ac:picMkLst>
            <pc:docMk/>
            <pc:sldMk cId="3864425673" sldId="288"/>
            <ac:picMk id="1026" creationId="{4C8D7CF7-46C3-4C1F-A63D-FD840A41C4FC}"/>
          </ac:picMkLst>
        </pc:picChg>
        <pc:picChg chg="add mod ord">
          <ac:chgData name="Watson, Andrew" userId="89316fae-9a84-4278-ab12-10b45de05355" providerId="ADAL" clId="{EBB478D0-ABFF-4804-8442-18DEEC61FC68}" dt="2022-07-13T08:51:38.123" v="1311" actId="26606"/>
          <ac:picMkLst>
            <pc:docMk/>
            <pc:sldMk cId="3864425673" sldId="288"/>
            <ac:picMk id="1028" creationId="{BE7877E3-F434-4AC4-84EE-AAE22C368A28}"/>
          </ac:picMkLst>
        </pc:picChg>
        <pc:picChg chg="add mod ord">
          <ac:chgData name="Watson, Andrew" userId="89316fae-9a84-4278-ab12-10b45de05355" providerId="ADAL" clId="{EBB478D0-ABFF-4804-8442-18DEEC61FC68}" dt="2022-07-13T08:51:38.123" v="1311" actId="26606"/>
          <ac:picMkLst>
            <pc:docMk/>
            <pc:sldMk cId="3864425673" sldId="288"/>
            <ac:picMk id="1030" creationId="{6E93B1A4-6010-425A-B641-7E92E3AC1AD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5D08-3AC7-4ECA-9EF9-78EE77D943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B23E8E-81FA-4CBD-868D-4FD4E9311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15393A-6708-4661-8178-AF06DC3605A6}"/>
              </a:ext>
            </a:extLst>
          </p:cNvPr>
          <p:cNvSpPr>
            <a:spLocks noGrp="1"/>
          </p:cNvSpPr>
          <p:nvPr>
            <p:ph type="dt" sz="half" idx="10"/>
          </p:nvPr>
        </p:nvSpPr>
        <p:spPr/>
        <p:txBody>
          <a:bodyPr/>
          <a:lstStyle/>
          <a:p>
            <a:fld id="{953A4774-2B8A-4178-9DCF-41239074EB93}" type="datetimeFigureOut">
              <a:rPr lang="en-GB" smtClean="0"/>
              <a:t>04/11/2022</a:t>
            </a:fld>
            <a:endParaRPr lang="en-GB"/>
          </a:p>
        </p:txBody>
      </p:sp>
      <p:sp>
        <p:nvSpPr>
          <p:cNvPr id="5" name="Footer Placeholder 4">
            <a:extLst>
              <a:ext uri="{FF2B5EF4-FFF2-40B4-BE49-F238E27FC236}">
                <a16:creationId xmlns:a16="http://schemas.microsoft.com/office/drawing/2014/main" id="{97568604-BC2C-4DBB-9CC4-ED446DD99E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31FC1D-79C1-4B57-A918-18EB528F17D5}"/>
              </a:ext>
            </a:extLst>
          </p:cNvPr>
          <p:cNvSpPr>
            <a:spLocks noGrp="1"/>
          </p:cNvSpPr>
          <p:nvPr>
            <p:ph type="sldNum" sz="quarter" idx="12"/>
          </p:nvPr>
        </p:nvSpPr>
        <p:spPr/>
        <p:txBody>
          <a:bodyPr/>
          <a:lstStyle/>
          <a:p>
            <a:fld id="{41C9C091-31A0-4356-BB9C-9A33AA4A9FC2}" type="slidenum">
              <a:rPr lang="en-GB" smtClean="0"/>
              <a:t>‹#›</a:t>
            </a:fld>
            <a:endParaRPr lang="en-GB"/>
          </a:p>
        </p:txBody>
      </p:sp>
    </p:spTree>
    <p:extLst>
      <p:ext uri="{BB962C8B-B14F-4D97-AF65-F5344CB8AC3E}">
        <p14:creationId xmlns:p14="http://schemas.microsoft.com/office/powerpoint/2010/main" val="137898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11F2-C060-4B6F-AEF1-1ADE82E82B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426ED9-1136-4D1A-8DF1-C6DFD6678D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10F82A-6815-4144-B696-A79E487C0BDD}"/>
              </a:ext>
            </a:extLst>
          </p:cNvPr>
          <p:cNvSpPr>
            <a:spLocks noGrp="1"/>
          </p:cNvSpPr>
          <p:nvPr>
            <p:ph type="dt" sz="half" idx="10"/>
          </p:nvPr>
        </p:nvSpPr>
        <p:spPr/>
        <p:txBody>
          <a:bodyPr/>
          <a:lstStyle/>
          <a:p>
            <a:fld id="{953A4774-2B8A-4178-9DCF-41239074EB93}" type="datetimeFigureOut">
              <a:rPr lang="en-GB" smtClean="0"/>
              <a:t>04/11/2022</a:t>
            </a:fld>
            <a:endParaRPr lang="en-GB"/>
          </a:p>
        </p:txBody>
      </p:sp>
      <p:sp>
        <p:nvSpPr>
          <p:cNvPr id="5" name="Footer Placeholder 4">
            <a:extLst>
              <a:ext uri="{FF2B5EF4-FFF2-40B4-BE49-F238E27FC236}">
                <a16:creationId xmlns:a16="http://schemas.microsoft.com/office/drawing/2014/main" id="{1E2E9300-FA2B-4F62-A962-8546DAB21D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C2CF0-E0CB-49C9-BD8F-B3A444BEF0F3}"/>
              </a:ext>
            </a:extLst>
          </p:cNvPr>
          <p:cNvSpPr>
            <a:spLocks noGrp="1"/>
          </p:cNvSpPr>
          <p:nvPr>
            <p:ph type="sldNum" sz="quarter" idx="12"/>
          </p:nvPr>
        </p:nvSpPr>
        <p:spPr/>
        <p:txBody>
          <a:bodyPr/>
          <a:lstStyle/>
          <a:p>
            <a:fld id="{41C9C091-31A0-4356-BB9C-9A33AA4A9FC2}" type="slidenum">
              <a:rPr lang="en-GB" smtClean="0"/>
              <a:t>‹#›</a:t>
            </a:fld>
            <a:endParaRPr lang="en-GB"/>
          </a:p>
        </p:txBody>
      </p:sp>
    </p:spTree>
    <p:extLst>
      <p:ext uri="{BB962C8B-B14F-4D97-AF65-F5344CB8AC3E}">
        <p14:creationId xmlns:p14="http://schemas.microsoft.com/office/powerpoint/2010/main" val="428642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1E1637-3C4F-4A45-A358-9F29A11007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74E0C0-203A-4F5C-8732-915C53DB46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AD086D-5033-46B2-817B-6A80B5469CE2}"/>
              </a:ext>
            </a:extLst>
          </p:cNvPr>
          <p:cNvSpPr>
            <a:spLocks noGrp="1"/>
          </p:cNvSpPr>
          <p:nvPr>
            <p:ph type="dt" sz="half" idx="10"/>
          </p:nvPr>
        </p:nvSpPr>
        <p:spPr/>
        <p:txBody>
          <a:bodyPr/>
          <a:lstStyle/>
          <a:p>
            <a:fld id="{953A4774-2B8A-4178-9DCF-41239074EB93}" type="datetimeFigureOut">
              <a:rPr lang="en-GB" smtClean="0"/>
              <a:t>04/11/2022</a:t>
            </a:fld>
            <a:endParaRPr lang="en-GB"/>
          </a:p>
        </p:txBody>
      </p:sp>
      <p:sp>
        <p:nvSpPr>
          <p:cNvPr id="5" name="Footer Placeholder 4">
            <a:extLst>
              <a:ext uri="{FF2B5EF4-FFF2-40B4-BE49-F238E27FC236}">
                <a16:creationId xmlns:a16="http://schemas.microsoft.com/office/drawing/2014/main" id="{94BAE359-915C-4709-BC5E-5246898F4C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A18A34-C52B-481D-8873-C136360D5888}"/>
              </a:ext>
            </a:extLst>
          </p:cNvPr>
          <p:cNvSpPr>
            <a:spLocks noGrp="1"/>
          </p:cNvSpPr>
          <p:nvPr>
            <p:ph type="sldNum" sz="quarter" idx="12"/>
          </p:nvPr>
        </p:nvSpPr>
        <p:spPr/>
        <p:txBody>
          <a:bodyPr/>
          <a:lstStyle/>
          <a:p>
            <a:fld id="{41C9C091-31A0-4356-BB9C-9A33AA4A9FC2}" type="slidenum">
              <a:rPr lang="en-GB" smtClean="0"/>
              <a:t>‹#›</a:t>
            </a:fld>
            <a:endParaRPr lang="en-GB"/>
          </a:p>
        </p:txBody>
      </p:sp>
    </p:spTree>
    <p:extLst>
      <p:ext uri="{BB962C8B-B14F-4D97-AF65-F5344CB8AC3E}">
        <p14:creationId xmlns:p14="http://schemas.microsoft.com/office/powerpoint/2010/main" val="948081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9413B-22E1-49FA-B527-5C86C5C4B8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43D90C-F04A-4331-9E09-DE5DFFFE1A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B0B84E-7E2F-4F09-A614-9CE90E142160}"/>
              </a:ext>
            </a:extLst>
          </p:cNvPr>
          <p:cNvSpPr>
            <a:spLocks noGrp="1"/>
          </p:cNvSpPr>
          <p:nvPr>
            <p:ph type="dt" sz="half" idx="10"/>
          </p:nvPr>
        </p:nvSpPr>
        <p:spPr/>
        <p:txBody>
          <a:bodyPr/>
          <a:lstStyle/>
          <a:p>
            <a:fld id="{953A4774-2B8A-4178-9DCF-41239074EB93}" type="datetimeFigureOut">
              <a:rPr lang="en-GB" smtClean="0"/>
              <a:t>04/11/2022</a:t>
            </a:fld>
            <a:endParaRPr lang="en-GB"/>
          </a:p>
        </p:txBody>
      </p:sp>
      <p:sp>
        <p:nvSpPr>
          <p:cNvPr id="5" name="Footer Placeholder 4">
            <a:extLst>
              <a:ext uri="{FF2B5EF4-FFF2-40B4-BE49-F238E27FC236}">
                <a16:creationId xmlns:a16="http://schemas.microsoft.com/office/drawing/2014/main" id="{EAC46897-AAC9-4201-9B1D-8BFBF9520E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FBFCF4-C1E2-49DC-BC6B-715003B441F5}"/>
              </a:ext>
            </a:extLst>
          </p:cNvPr>
          <p:cNvSpPr>
            <a:spLocks noGrp="1"/>
          </p:cNvSpPr>
          <p:nvPr>
            <p:ph type="sldNum" sz="quarter" idx="12"/>
          </p:nvPr>
        </p:nvSpPr>
        <p:spPr/>
        <p:txBody>
          <a:bodyPr/>
          <a:lstStyle/>
          <a:p>
            <a:fld id="{41C9C091-31A0-4356-BB9C-9A33AA4A9FC2}" type="slidenum">
              <a:rPr lang="en-GB" smtClean="0"/>
              <a:t>‹#›</a:t>
            </a:fld>
            <a:endParaRPr lang="en-GB"/>
          </a:p>
        </p:txBody>
      </p:sp>
    </p:spTree>
    <p:extLst>
      <p:ext uri="{BB962C8B-B14F-4D97-AF65-F5344CB8AC3E}">
        <p14:creationId xmlns:p14="http://schemas.microsoft.com/office/powerpoint/2010/main" val="3801252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3C05-AF62-4C02-A5BD-10F37CC206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E6BAFA-044F-4A05-8A2D-A9DE95586B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DC6DBA-7E6F-4B87-BB63-8CFA952DC68F}"/>
              </a:ext>
            </a:extLst>
          </p:cNvPr>
          <p:cNvSpPr>
            <a:spLocks noGrp="1"/>
          </p:cNvSpPr>
          <p:nvPr>
            <p:ph type="dt" sz="half" idx="10"/>
          </p:nvPr>
        </p:nvSpPr>
        <p:spPr/>
        <p:txBody>
          <a:bodyPr/>
          <a:lstStyle/>
          <a:p>
            <a:fld id="{953A4774-2B8A-4178-9DCF-41239074EB93}" type="datetimeFigureOut">
              <a:rPr lang="en-GB" smtClean="0"/>
              <a:t>04/11/2022</a:t>
            </a:fld>
            <a:endParaRPr lang="en-GB"/>
          </a:p>
        </p:txBody>
      </p:sp>
      <p:sp>
        <p:nvSpPr>
          <p:cNvPr id="5" name="Footer Placeholder 4">
            <a:extLst>
              <a:ext uri="{FF2B5EF4-FFF2-40B4-BE49-F238E27FC236}">
                <a16:creationId xmlns:a16="http://schemas.microsoft.com/office/drawing/2014/main" id="{E0990A29-E593-458E-92F6-765340160C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A3F3F4-52C2-429E-97C4-1731D0E69899}"/>
              </a:ext>
            </a:extLst>
          </p:cNvPr>
          <p:cNvSpPr>
            <a:spLocks noGrp="1"/>
          </p:cNvSpPr>
          <p:nvPr>
            <p:ph type="sldNum" sz="quarter" idx="12"/>
          </p:nvPr>
        </p:nvSpPr>
        <p:spPr/>
        <p:txBody>
          <a:bodyPr/>
          <a:lstStyle/>
          <a:p>
            <a:fld id="{41C9C091-31A0-4356-BB9C-9A33AA4A9FC2}" type="slidenum">
              <a:rPr lang="en-GB" smtClean="0"/>
              <a:t>‹#›</a:t>
            </a:fld>
            <a:endParaRPr lang="en-GB"/>
          </a:p>
        </p:txBody>
      </p:sp>
    </p:spTree>
    <p:extLst>
      <p:ext uri="{BB962C8B-B14F-4D97-AF65-F5344CB8AC3E}">
        <p14:creationId xmlns:p14="http://schemas.microsoft.com/office/powerpoint/2010/main" val="271348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5462-100F-4C10-9EEF-CCFD818F3E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4A2B19-7F1B-4819-81CA-6A111B9ABA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BD80DB-2461-4939-A9E9-DFF66ABF6C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F34490-A9C8-4E72-800A-515AF5D12F05}"/>
              </a:ext>
            </a:extLst>
          </p:cNvPr>
          <p:cNvSpPr>
            <a:spLocks noGrp="1"/>
          </p:cNvSpPr>
          <p:nvPr>
            <p:ph type="dt" sz="half" idx="10"/>
          </p:nvPr>
        </p:nvSpPr>
        <p:spPr/>
        <p:txBody>
          <a:bodyPr/>
          <a:lstStyle/>
          <a:p>
            <a:fld id="{953A4774-2B8A-4178-9DCF-41239074EB93}" type="datetimeFigureOut">
              <a:rPr lang="en-GB" smtClean="0"/>
              <a:t>04/11/2022</a:t>
            </a:fld>
            <a:endParaRPr lang="en-GB"/>
          </a:p>
        </p:txBody>
      </p:sp>
      <p:sp>
        <p:nvSpPr>
          <p:cNvPr id="6" name="Footer Placeholder 5">
            <a:extLst>
              <a:ext uri="{FF2B5EF4-FFF2-40B4-BE49-F238E27FC236}">
                <a16:creationId xmlns:a16="http://schemas.microsoft.com/office/drawing/2014/main" id="{599EB892-6834-42F8-9763-44E0E6D61B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6F55CE-4FDC-4DCE-80CB-3149D401C1C6}"/>
              </a:ext>
            </a:extLst>
          </p:cNvPr>
          <p:cNvSpPr>
            <a:spLocks noGrp="1"/>
          </p:cNvSpPr>
          <p:nvPr>
            <p:ph type="sldNum" sz="quarter" idx="12"/>
          </p:nvPr>
        </p:nvSpPr>
        <p:spPr/>
        <p:txBody>
          <a:bodyPr/>
          <a:lstStyle/>
          <a:p>
            <a:fld id="{41C9C091-31A0-4356-BB9C-9A33AA4A9FC2}" type="slidenum">
              <a:rPr lang="en-GB" smtClean="0"/>
              <a:t>‹#›</a:t>
            </a:fld>
            <a:endParaRPr lang="en-GB"/>
          </a:p>
        </p:txBody>
      </p:sp>
    </p:spTree>
    <p:extLst>
      <p:ext uri="{BB962C8B-B14F-4D97-AF65-F5344CB8AC3E}">
        <p14:creationId xmlns:p14="http://schemas.microsoft.com/office/powerpoint/2010/main" val="1425350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84FF-B52E-43D1-8F0C-2D581FF3DA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0E8258-561F-4763-B0D0-193B9AA9CA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3F75C0-258E-4D1A-B6F8-69F75496AB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859184-8CB2-4E78-8977-3EFC56E8DE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A12984-C0CD-47FD-BAAC-6A90248A9C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FB7D21-D52B-4CC1-A741-9206D4A39AE5}"/>
              </a:ext>
            </a:extLst>
          </p:cNvPr>
          <p:cNvSpPr>
            <a:spLocks noGrp="1"/>
          </p:cNvSpPr>
          <p:nvPr>
            <p:ph type="dt" sz="half" idx="10"/>
          </p:nvPr>
        </p:nvSpPr>
        <p:spPr/>
        <p:txBody>
          <a:bodyPr/>
          <a:lstStyle/>
          <a:p>
            <a:fld id="{953A4774-2B8A-4178-9DCF-41239074EB93}" type="datetimeFigureOut">
              <a:rPr lang="en-GB" smtClean="0"/>
              <a:t>04/11/2022</a:t>
            </a:fld>
            <a:endParaRPr lang="en-GB"/>
          </a:p>
        </p:txBody>
      </p:sp>
      <p:sp>
        <p:nvSpPr>
          <p:cNvPr id="8" name="Footer Placeholder 7">
            <a:extLst>
              <a:ext uri="{FF2B5EF4-FFF2-40B4-BE49-F238E27FC236}">
                <a16:creationId xmlns:a16="http://schemas.microsoft.com/office/drawing/2014/main" id="{B35BA178-BD54-47A4-8FFD-1BFC41A5404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3780100-4FED-4FEF-85A8-81E9CBB8ED93}"/>
              </a:ext>
            </a:extLst>
          </p:cNvPr>
          <p:cNvSpPr>
            <a:spLocks noGrp="1"/>
          </p:cNvSpPr>
          <p:nvPr>
            <p:ph type="sldNum" sz="quarter" idx="12"/>
          </p:nvPr>
        </p:nvSpPr>
        <p:spPr/>
        <p:txBody>
          <a:bodyPr/>
          <a:lstStyle/>
          <a:p>
            <a:fld id="{41C9C091-31A0-4356-BB9C-9A33AA4A9FC2}" type="slidenum">
              <a:rPr lang="en-GB" smtClean="0"/>
              <a:t>‹#›</a:t>
            </a:fld>
            <a:endParaRPr lang="en-GB"/>
          </a:p>
        </p:txBody>
      </p:sp>
    </p:spTree>
    <p:extLst>
      <p:ext uri="{BB962C8B-B14F-4D97-AF65-F5344CB8AC3E}">
        <p14:creationId xmlns:p14="http://schemas.microsoft.com/office/powerpoint/2010/main" val="2439509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D6DE-B8E6-4406-8144-B132530226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00E4DBE-0503-4760-A924-25A32E3479BC}"/>
              </a:ext>
            </a:extLst>
          </p:cNvPr>
          <p:cNvSpPr>
            <a:spLocks noGrp="1"/>
          </p:cNvSpPr>
          <p:nvPr>
            <p:ph type="dt" sz="half" idx="10"/>
          </p:nvPr>
        </p:nvSpPr>
        <p:spPr/>
        <p:txBody>
          <a:bodyPr/>
          <a:lstStyle/>
          <a:p>
            <a:fld id="{953A4774-2B8A-4178-9DCF-41239074EB93}" type="datetimeFigureOut">
              <a:rPr lang="en-GB" smtClean="0"/>
              <a:t>04/11/2022</a:t>
            </a:fld>
            <a:endParaRPr lang="en-GB"/>
          </a:p>
        </p:txBody>
      </p:sp>
      <p:sp>
        <p:nvSpPr>
          <p:cNvPr id="4" name="Footer Placeholder 3">
            <a:extLst>
              <a:ext uri="{FF2B5EF4-FFF2-40B4-BE49-F238E27FC236}">
                <a16:creationId xmlns:a16="http://schemas.microsoft.com/office/drawing/2014/main" id="{4AF8C015-DF8C-4AC1-A341-F541E7D3723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E05A2F-3801-4DA2-8BBB-4C959C021176}"/>
              </a:ext>
            </a:extLst>
          </p:cNvPr>
          <p:cNvSpPr>
            <a:spLocks noGrp="1"/>
          </p:cNvSpPr>
          <p:nvPr>
            <p:ph type="sldNum" sz="quarter" idx="12"/>
          </p:nvPr>
        </p:nvSpPr>
        <p:spPr/>
        <p:txBody>
          <a:bodyPr/>
          <a:lstStyle/>
          <a:p>
            <a:fld id="{41C9C091-31A0-4356-BB9C-9A33AA4A9FC2}" type="slidenum">
              <a:rPr lang="en-GB" smtClean="0"/>
              <a:t>‹#›</a:t>
            </a:fld>
            <a:endParaRPr lang="en-GB"/>
          </a:p>
        </p:txBody>
      </p:sp>
    </p:spTree>
    <p:extLst>
      <p:ext uri="{BB962C8B-B14F-4D97-AF65-F5344CB8AC3E}">
        <p14:creationId xmlns:p14="http://schemas.microsoft.com/office/powerpoint/2010/main" val="8681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87BA7-7403-4780-B542-7769458B859B}"/>
              </a:ext>
            </a:extLst>
          </p:cNvPr>
          <p:cNvSpPr>
            <a:spLocks noGrp="1"/>
          </p:cNvSpPr>
          <p:nvPr>
            <p:ph type="dt" sz="half" idx="10"/>
          </p:nvPr>
        </p:nvSpPr>
        <p:spPr/>
        <p:txBody>
          <a:bodyPr/>
          <a:lstStyle/>
          <a:p>
            <a:fld id="{953A4774-2B8A-4178-9DCF-41239074EB93}" type="datetimeFigureOut">
              <a:rPr lang="en-GB" smtClean="0"/>
              <a:t>04/11/2022</a:t>
            </a:fld>
            <a:endParaRPr lang="en-GB"/>
          </a:p>
        </p:txBody>
      </p:sp>
      <p:sp>
        <p:nvSpPr>
          <p:cNvPr id="3" name="Footer Placeholder 2">
            <a:extLst>
              <a:ext uri="{FF2B5EF4-FFF2-40B4-BE49-F238E27FC236}">
                <a16:creationId xmlns:a16="http://schemas.microsoft.com/office/drawing/2014/main" id="{4F01863C-3B4B-4D9E-BF32-BCFB47BD05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668B94-7504-49AA-9393-70FADAFF462F}"/>
              </a:ext>
            </a:extLst>
          </p:cNvPr>
          <p:cNvSpPr>
            <a:spLocks noGrp="1"/>
          </p:cNvSpPr>
          <p:nvPr>
            <p:ph type="sldNum" sz="quarter" idx="12"/>
          </p:nvPr>
        </p:nvSpPr>
        <p:spPr/>
        <p:txBody>
          <a:bodyPr/>
          <a:lstStyle/>
          <a:p>
            <a:fld id="{41C9C091-31A0-4356-BB9C-9A33AA4A9FC2}" type="slidenum">
              <a:rPr lang="en-GB" smtClean="0"/>
              <a:t>‹#›</a:t>
            </a:fld>
            <a:endParaRPr lang="en-GB"/>
          </a:p>
        </p:txBody>
      </p:sp>
    </p:spTree>
    <p:extLst>
      <p:ext uri="{BB962C8B-B14F-4D97-AF65-F5344CB8AC3E}">
        <p14:creationId xmlns:p14="http://schemas.microsoft.com/office/powerpoint/2010/main" val="757080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B2D37-C217-4F9A-A3AF-E4C25C567F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42CCB3-351E-461C-8798-A7F2F13628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091113-D7B6-45B1-809B-6762B18617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FC2D3E-9769-4739-9F52-F168569D972C}"/>
              </a:ext>
            </a:extLst>
          </p:cNvPr>
          <p:cNvSpPr>
            <a:spLocks noGrp="1"/>
          </p:cNvSpPr>
          <p:nvPr>
            <p:ph type="dt" sz="half" idx="10"/>
          </p:nvPr>
        </p:nvSpPr>
        <p:spPr/>
        <p:txBody>
          <a:bodyPr/>
          <a:lstStyle/>
          <a:p>
            <a:fld id="{953A4774-2B8A-4178-9DCF-41239074EB93}" type="datetimeFigureOut">
              <a:rPr lang="en-GB" smtClean="0"/>
              <a:t>04/11/2022</a:t>
            </a:fld>
            <a:endParaRPr lang="en-GB"/>
          </a:p>
        </p:txBody>
      </p:sp>
      <p:sp>
        <p:nvSpPr>
          <p:cNvPr id="6" name="Footer Placeholder 5">
            <a:extLst>
              <a:ext uri="{FF2B5EF4-FFF2-40B4-BE49-F238E27FC236}">
                <a16:creationId xmlns:a16="http://schemas.microsoft.com/office/drawing/2014/main" id="{3914236B-25A2-4AF2-A92C-86C2AE6736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304E3C-E7F9-4683-B5B9-CDF06074B95D}"/>
              </a:ext>
            </a:extLst>
          </p:cNvPr>
          <p:cNvSpPr>
            <a:spLocks noGrp="1"/>
          </p:cNvSpPr>
          <p:nvPr>
            <p:ph type="sldNum" sz="quarter" idx="12"/>
          </p:nvPr>
        </p:nvSpPr>
        <p:spPr/>
        <p:txBody>
          <a:bodyPr/>
          <a:lstStyle/>
          <a:p>
            <a:fld id="{41C9C091-31A0-4356-BB9C-9A33AA4A9FC2}" type="slidenum">
              <a:rPr lang="en-GB" smtClean="0"/>
              <a:t>‹#›</a:t>
            </a:fld>
            <a:endParaRPr lang="en-GB"/>
          </a:p>
        </p:txBody>
      </p:sp>
    </p:spTree>
    <p:extLst>
      <p:ext uri="{BB962C8B-B14F-4D97-AF65-F5344CB8AC3E}">
        <p14:creationId xmlns:p14="http://schemas.microsoft.com/office/powerpoint/2010/main" val="361865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6ACF2-5346-4125-959E-5AD1757D5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A3097B-2FA6-42CD-8BCF-B7E4E85E04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7CB1518-65E8-4164-879D-60A32FE777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9E3348-B519-4A2C-88C5-604A143BFA13}"/>
              </a:ext>
            </a:extLst>
          </p:cNvPr>
          <p:cNvSpPr>
            <a:spLocks noGrp="1"/>
          </p:cNvSpPr>
          <p:nvPr>
            <p:ph type="dt" sz="half" idx="10"/>
          </p:nvPr>
        </p:nvSpPr>
        <p:spPr/>
        <p:txBody>
          <a:bodyPr/>
          <a:lstStyle/>
          <a:p>
            <a:fld id="{953A4774-2B8A-4178-9DCF-41239074EB93}" type="datetimeFigureOut">
              <a:rPr lang="en-GB" smtClean="0"/>
              <a:t>04/11/2022</a:t>
            </a:fld>
            <a:endParaRPr lang="en-GB"/>
          </a:p>
        </p:txBody>
      </p:sp>
      <p:sp>
        <p:nvSpPr>
          <p:cNvPr id="6" name="Footer Placeholder 5">
            <a:extLst>
              <a:ext uri="{FF2B5EF4-FFF2-40B4-BE49-F238E27FC236}">
                <a16:creationId xmlns:a16="http://schemas.microsoft.com/office/drawing/2014/main" id="{10EF78EA-5B73-4F44-8401-A52C1DE480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B01517-CB96-4D0D-96EC-A8A065ECB125}"/>
              </a:ext>
            </a:extLst>
          </p:cNvPr>
          <p:cNvSpPr>
            <a:spLocks noGrp="1"/>
          </p:cNvSpPr>
          <p:nvPr>
            <p:ph type="sldNum" sz="quarter" idx="12"/>
          </p:nvPr>
        </p:nvSpPr>
        <p:spPr/>
        <p:txBody>
          <a:bodyPr/>
          <a:lstStyle/>
          <a:p>
            <a:fld id="{41C9C091-31A0-4356-BB9C-9A33AA4A9FC2}" type="slidenum">
              <a:rPr lang="en-GB" smtClean="0"/>
              <a:t>‹#›</a:t>
            </a:fld>
            <a:endParaRPr lang="en-GB"/>
          </a:p>
        </p:txBody>
      </p:sp>
    </p:spTree>
    <p:extLst>
      <p:ext uri="{BB962C8B-B14F-4D97-AF65-F5344CB8AC3E}">
        <p14:creationId xmlns:p14="http://schemas.microsoft.com/office/powerpoint/2010/main" val="64488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9A6C4A-1E7F-4480-94EC-47340793C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93EBF0-2286-4FBC-80EA-1708FA336B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D4CCDA-7F88-447E-83DD-0E2C84AFA8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A4774-2B8A-4178-9DCF-41239074EB93}" type="datetimeFigureOut">
              <a:rPr lang="en-GB" smtClean="0"/>
              <a:t>04/11/2022</a:t>
            </a:fld>
            <a:endParaRPr lang="en-GB"/>
          </a:p>
        </p:txBody>
      </p:sp>
      <p:sp>
        <p:nvSpPr>
          <p:cNvPr id="5" name="Footer Placeholder 4">
            <a:extLst>
              <a:ext uri="{FF2B5EF4-FFF2-40B4-BE49-F238E27FC236}">
                <a16:creationId xmlns:a16="http://schemas.microsoft.com/office/drawing/2014/main" id="{CEE3409C-85A2-4063-888F-48E6328E04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9E1A02D-0A58-4366-98AD-666E3B9D63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9C091-31A0-4356-BB9C-9A33AA4A9FC2}" type="slidenum">
              <a:rPr lang="en-GB" smtClean="0"/>
              <a:t>‹#›</a:t>
            </a:fld>
            <a:endParaRPr lang="en-GB"/>
          </a:p>
        </p:txBody>
      </p:sp>
    </p:spTree>
    <p:extLst>
      <p:ext uri="{BB962C8B-B14F-4D97-AF65-F5344CB8AC3E}">
        <p14:creationId xmlns:p14="http://schemas.microsoft.com/office/powerpoint/2010/main" val="1209372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Francis_Henry_Goldsmid_Vanity_Fair_7_December_1872.jpg"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justaslice/50148070212/"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t.wikipedia.org/wiki/John_Copley,_1.%C2%BA_Bar%C3%A3o_Lyndhurst" TargetMode="Externa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hyperlink" Target="https://it.wikipedia.org/wiki/Lionel_de_Rothschild"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John_Abel_Smith" TargetMode="Externa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hyperlink" Target="https://en.wikipedia.org/wiki/Henry_Barraud_(artis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London_Lincolns_Inn_501523_h000017.jpg" TargetMode="External"/><Relationship Id="rId7" Type="http://schemas.openxmlformats.org/officeDocument/2006/relationships/hyperlink" Target="https://www.wikigallery.org/wiki/painting_196923/Samuel-Ireland/Stone-Buildings-Lincolns-Inn" TargetMode="Externa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hyperlink" Target="https://commons.wikimedia.org/wiki/Category:Lincoln's_Inn_Old_Square" TargetMode="Externa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Barrist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0653E8-5447-446E-9B7D-A77EB5D69E7C}"/>
              </a:ext>
            </a:extLst>
          </p:cNvPr>
          <p:cNvSpPr>
            <a:spLocks noGrp="1"/>
          </p:cNvSpPr>
          <p:nvPr>
            <p:ph type="ctrTitle"/>
          </p:nvPr>
        </p:nvSpPr>
        <p:spPr>
          <a:xfrm>
            <a:off x="5232400" y="1367673"/>
            <a:ext cx="6124576" cy="2665509"/>
          </a:xfrm>
        </p:spPr>
        <p:txBody>
          <a:bodyPr>
            <a:normAutofit/>
          </a:bodyPr>
          <a:lstStyle/>
          <a:p>
            <a:pPr algn="r"/>
            <a:r>
              <a:rPr lang="en-GB" sz="7200" dirty="0">
                <a:solidFill>
                  <a:schemeClr val="bg1"/>
                </a:solidFill>
              </a:rPr>
              <a:t>Francis </a:t>
            </a:r>
            <a:r>
              <a:rPr lang="en-GB" sz="7200" dirty="0" err="1">
                <a:solidFill>
                  <a:schemeClr val="bg1"/>
                </a:solidFill>
              </a:rPr>
              <a:t>Goldsmid</a:t>
            </a:r>
            <a:endParaRPr lang="en-GB" sz="7200" dirty="0">
              <a:solidFill>
                <a:schemeClr val="bg1"/>
              </a:solidFill>
            </a:endParaRPr>
          </a:p>
        </p:txBody>
      </p:sp>
      <p:sp>
        <p:nvSpPr>
          <p:cNvPr id="3" name="Subtitle 2">
            <a:extLst>
              <a:ext uri="{FF2B5EF4-FFF2-40B4-BE49-F238E27FC236}">
                <a16:creationId xmlns:a16="http://schemas.microsoft.com/office/drawing/2014/main" id="{3EE3161A-2C7A-4F55-9458-1C9921AAE067}"/>
              </a:ext>
            </a:extLst>
          </p:cNvPr>
          <p:cNvSpPr>
            <a:spLocks noGrp="1"/>
          </p:cNvSpPr>
          <p:nvPr>
            <p:ph type="subTitle" idx="1"/>
          </p:nvPr>
        </p:nvSpPr>
        <p:spPr>
          <a:xfrm>
            <a:off x="5228702" y="4414180"/>
            <a:ext cx="6128274" cy="884538"/>
          </a:xfrm>
        </p:spPr>
        <p:txBody>
          <a:bodyPr>
            <a:normAutofit/>
          </a:bodyPr>
          <a:lstStyle/>
          <a:p>
            <a:pPr algn="r"/>
            <a:r>
              <a:rPr lang="en-GB">
                <a:solidFill>
                  <a:schemeClr val="bg1"/>
                </a:solidFill>
              </a:rPr>
              <a:t>Andrew Watson.</a:t>
            </a:r>
          </a:p>
        </p:txBody>
      </p:sp>
      <p:pic>
        <p:nvPicPr>
          <p:cNvPr id="5" name="Picture 4" descr="A picture containing text&#10;&#10;Description automatically generated">
            <a:extLst>
              <a:ext uri="{FF2B5EF4-FFF2-40B4-BE49-F238E27FC236}">
                <a16:creationId xmlns:a16="http://schemas.microsoft.com/office/drawing/2014/main" id="{299F7231-CAC6-4708-B90F-1748365B160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706" r="-2" b="-2"/>
          <a:stretch/>
        </p:blipFill>
        <p:spPr>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3" name="Group 12">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4" name="Freeform: Shape 13">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xtBox 5">
            <a:extLst>
              <a:ext uri="{FF2B5EF4-FFF2-40B4-BE49-F238E27FC236}">
                <a16:creationId xmlns:a16="http://schemas.microsoft.com/office/drawing/2014/main" id="{352C655B-5BE3-45AC-B9E3-68CEA1F593ED}"/>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hlinkClick r:id="rId3" tooltip="https://commons.wikimedia.org/wiki/File:Francis_Henry_Goldsmid_Vanity_Fair_7_December_1872.jpg">
                  <a:extLst>
                    <a:ext uri="{A12FA001-AC4F-418D-AE19-62706E023703}">
                      <ahyp:hlinkClr xmlns:ahyp="http://schemas.microsoft.com/office/drawing/2018/hyperlinkcolor" val="tx"/>
                    </a:ext>
                  </a:extLst>
                </a:hlinkClick>
              </a:rPr>
              <a:t>This Photo</a:t>
            </a:r>
            <a:r>
              <a:rPr lang="en-GB" sz="700" dirty="0">
                <a:solidFill>
                  <a:srgbClr val="FFFFFF"/>
                </a:solidFill>
              </a:rPr>
              <a:t> by Unknown Author is licensed under </a:t>
            </a:r>
            <a:r>
              <a:rPr lang="en-GB" sz="700" dirty="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dirty="0">
              <a:solidFill>
                <a:srgbClr val="FFFFFF"/>
              </a:solidFill>
            </a:endParaRPr>
          </a:p>
        </p:txBody>
      </p:sp>
    </p:spTree>
    <p:extLst>
      <p:ext uri="{BB962C8B-B14F-4D97-AF65-F5344CB8AC3E}">
        <p14:creationId xmlns:p14="http://schemas.microsoft.com/office/powerpoint/2010/main" val="554874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2" name="Rectangle 5131">
            <a:extLst>
              <a:ext uri="{FF2B5EF4-FFF2-40B4-BE49-F238E27FC236}">
                <a16:creationId xmlns:a16="http://schemas.microsoft.com/office/drawing/2014/main" id="{13844EE9-2895-4B7B-A445-00BA91721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5C89528-9583-44AC-AAA3-4352ACEB5B54}"/>
              </a:ext>
            </a:extLst>
          </p:cNvPr>
          <p:cNvSpPr>
            <a:spLocks noGrp="1"/>
          </p:cNvSpPr>
          <p:nvPr>
            <p:ph type="title"/>
          </p:nvPr>
        </p:nvSpPr>
        <p:spPr>
          <a:xfrm>
            <a:off x="5506019" y="832282"/>
            <a:ext cx="5847781" cy="523896"/>
          </a:xfrm>
        </p:spPr>
        <p:txBody>
          <a:bodyPr>
            <a:normAutofit/>
          </a:bodyPr>
          <a:lstStyle/>
          <a:p>
            <a:r>
              <a:rPr lang="en-GB" sz="2800" dirty="0"/>
              <a:t>Civil and Political Disabilities.</a:t>
            </a:r>
          </a:p>
        </p:txBody>
      </p:sp>
      <p:sp>
        <p:nvSpPr>
          <p:cNvPr id="5134" name="Rectangle 5133">
            <a:extLst>
              <a:ext uri="{FF2B5EF4-FFF2-40B4-BE49-F238E27FC236}">
                <a16:creationId xmlns:a16="http://schemas.microsoft.com/office/drawing/2014/main" id="{97B03642-7722-4B15-897F-76918F86B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39937"/>
            <a:ext cx="4525605" cy="57781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6" name="Rectangle 5135">
            <a:extLst>
              <a:ext uri="{FF2B5EF4-FFF2-40B4-BE49-F238E27FC236}">
                <a16:creationId xmlns:a16="http://schemas.microsoft.com/office/drawing/2014/main" id="{6068EAC2-2623-4156-A990-D776FF9BF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9937"/>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5122" name="Picture 2">
            <a:extLst>
              <a:ext uri="{FF2B5EF4-FFF2-40B4-BE49-F238E27FC236}">
                <a16:creationId xmlns:a16="http://schemas.microsoft.com/office/drawing/2014/main" id="{0C8BE12C-51B0-4D8C-8FBC-F5C6F0BF58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57"/>
          <a:stretch/>
        </p:blipFill>
        <p:spPr bwMode="auto">
          <a:xfrm>
            <a:off x="507580" y="832282"/>
            <a:ext cx="3510445" cy="519343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1BE5356-281A-4843-87BA-03CC7C4A5856}"/>
              </a:ext>
            </a:extLst>
          </p:cNvPr>
          <p:cNvSpPr>
            <a:spLocks noGrp="1"/>
          </p:cNvSpPr>
          <p:nvPr>
            <p:ph idx="1"/>
          </p:nvPr>
        </p:nvSpPr>
        <p:spPr>
          <a:xfrm>
            <a:off x="5434913" y="2088139"/>
            <a:ext cx="5847780" cy="3347879"/>
          </a:xfrm>
        </p:spPr>
        <p:txBody>
          <a:bodyPr anchor="ctr">
            <a:normAutofit fontScale="25000" lnSpcReduction="20000"/>
          </a:bodyPr>
          <a:lstStyle/>
          <a:p>
            <a:pPr>
              <a:lnSpc>
                <a:spcPct val="170000"/>
              </a:lnSpc>
            </a:pPr>
            <a:r>
              <a:rPr lang="en-GB" sz="4800" dirty="0">
                <a:effectLst/>
                <a:latin typeface="Arial" panose="020B0604020202020204" pitchFamily="34" charset="0"/>
                <a:ea typeface="Times New Roman" panose="02020603050405020304" pitchFamily="18" charset="0"/>
              </a:rPr>
              <a:t>By 1830, the Jews of Britain, numbering about twenty seven thousand, eighteen thousand living in London and the rest in small communities in provincial towns and ports, were the only remaining religious minority subject to serious civil and political disabilities.</a:t>
            </a:r>
          </a:p>
          <a:p>
            <a:pPr>
              <a:lnSpc>
                <a:spcPct val="170000"/>
              </a:lnSpc>
            </a:pPr>
            <a:r>
              <a:rPr lang="en-GB" sz="4800" dirty="0">
                <a:effectLst/>
                <a:latin typeface="Arial" panose="020B0604020202020204" pitchFamily="34" charset="0"/>
                <a:ea typeface="Times New Roman" panose="02020603050405020304" pitchFamily="18" charset="0"/>
                <a:cs typeface="Times New Roman" panose="02020603050405020304" pitchFamily="18" charset="0"/>
              </a:rPr>
              <a:t>After </a:t>
            </a:r>
            <a:r>
              <a:rPr lang="en-GB" sz="4800" dirty="0">
                <a:latin typeface="Arial" panose="020B0604020202020204" pitchFamily="34" charset="0"/>
                <a:ea typeface="Times New Roman" panose="02020603050405020304" pitchFamily="18" charset="0"/>
                <a:cs typeface="Times New Roman" panose="02020603050405020304" pitchFamily="18" charset="0"/>
              </a:rPr>
              <a:t>returning</a:t>
            </a:r>
            <a:r>
              <a:rPr lang="en-GB" sz="4800" dirty="0">
                <a:effectLst/>
                <a:latin typeface="Arial" panose="020B0604020202020204" pitchFamily="34" charset="0"/>
                <a:ea typeface="Times New Roman" panose="02020603050405020304" pitchFamily="18" charset="0"/>
                <a:cs typeface="Times New Roman" panose="02020603050405020304" pitchFamily="18" charset="0"/>
              </a:rPr>
              <a:t> to Britain in 1655 under Cromwell Jews were not subject to restrictions found at times in other parts of Europe. They could live where they wished, employ non-Jewish labour in their homes or businesses, deal in any commodity and engage in any business or manufacture. Retail trading within the City of London was restricted as was membership of the stock exchange. There was some haziness in land law about their ability to own freehold property, but this was dealt by granting leases on peppercorn rents for indefinitely long periods.</a:t>
            </a:r>
          </a:p>
          <a:p>
            <a:endParaRPr lang="en-GB" sz="29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100" dirty="0">
              <a:latin typeface="Arial" panose="020B0604020202020204" pitchFamily="34" charset="0"/>
              <a:ea typeface="Times New Roman" panose="02020603050405020304" pitchFamily="18" charset="0"/>
              <a:cs typeface="Times New Roman" panose="02020603050405020304" pitchFamily="18" charset="0"/>
            </a:endParaRPr>
          </a:p>
          <a:p>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p>
        </p:txBody>
      </p:sp>
      <p:sp>
        <p:nvSpPr>
          <p:cNvPr id="5138" name="Rectangle 5137">
            <a:extLst>
              <a:ext uri="{FF2B5EF4-FFF2-40B4-BE49-F238E27FC236}">
                <a16:creationId xmlns:a16="http://schemas.microsoft.com/office/drawing/2014/main" id="{4C707BC9-731A-490A-AF25-6F349FD9B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5405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140" name="Rectangle 5139">
            <a:extLst>
              <a:ext uri="{FF2B5EF4-FFF2-40B4-BE49-F238E27FC236}">
                <a16:creationId xmlns:a16="http://schemas.microsoft.com/office/drawing/2014/main" id="{3FD7C480-AC7D-4FEE-BB95-EEE23BB3E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601"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373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2AC90-AF8D-4DAD-9EA6-FBA092D71C46}"/>
              </a:ext>
            </a:extLst>
          </p:cNvPr>
          <p:cNvSpPr>
            <a:spLocks noGrp="1"/>
          </p:cNvSpPr>
          <p:nvPr>
            <p:ph type="title"/>
          </p:nvPr>
        </p:nvSpPr>
        <p:spPr>
          <a:xfrm>
            <a:off x="838200" y="365125"/>
            <a:ext cx="6254496" cy="1148715"/>
          </a:xfrm>
        </p:spPr>
        <p:txBody>
          <a:bodyPr>
            <a:normAutofit fontScale="90000"/>
          </a:bodyPr>
          <a:lstStyle/>
          <a:p>
            <a:r>
              <a:rPr lang="en-GB" dirty="0"/>
              <a:t>Civil and Political Disabilities.</a:t>
            </a:r>
          </a:p>
        </p:txBody>
      </p:sp>
      <p:sp>
        <p:nvSpPr>
          <p:cNvPr id="3" name="Content Placeholder 2">
            <a:extLst>
              <a:ext uri="{FF2B5EF4-FFF2-40B4-BE49-F238E27FC236}">
                <a16:creationId xmlns:a16="http://schemas.microsoft.com/office/drawing/2014/main" id="{C596859F-56DC-4F04-ACA9-C202BC5B7E40}"/>
              </a:ext>
            </a:extLst>
          </p:cNvPr>
          <p:cNvSpPr>
            <a:spLocks noGrp="1"/>
          </p:cNvSpPr>
          <p:nvPr>
            <p:ph idx="1"/>
          </p:nvPr>
        </p:nvSpPr>
        <p:spPr>
          <a:xfrm>
            <a:off x="838200" y="1270000"/>
            <a:ext cx="6254496" cy="4911344"/>
          </a:xfrm>
        </p:spPr>
        <p:txBody>
          <a:bodyPr>
            <a:normAutofit/>
          </a:bodyPr>
          <a:lstStyle/>
          <a:p>
            <a:pPr indent="457200" fontAlgn="base">
              <a:lnSpc>
                <a:spcPct val="150000"/>
              </a:lnSpc>
              <a:spcAft>
                <a:spcPts val="800"/>
              </a:spcAft>
            </a:pPr>
            <a:r>
              <a:rPr lang="en-GB" sz="1300" dirty="0">
                <a:effectLst/>
                <a:latin typeface="Arial" panose="020B0604020202020204" pitchFamily="34" charset="0"/>
                <a:ea typeface="Times New Roman" panose="02020603050405020304" pitchFamily="18" charset="0"/>
                <a:cs typeface="Times New Roman" panose="02020603050405020304" pitchFamily="18" charset="0"/>
              </a:rPr>
              <a:t>Professing Jews were excluded by tests, oaths and declarations from employment by the Crown, municipal corporations, from Parliament, administration of justice, education and from most professions . In practice those few males who met the general property qualification were allowed to vote in parliamentary elections, although the returning officer had the power, seldom used, to demand voters swear the Oath of Abjuration (of the former Royal House of Stuart) on the true faith of a Christian; not possible for professing Jews.</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50000"/>
              </a:lnSpc>
              <a:spcAft>
                <a:spcPts val="800"/>
              </a:spcAft>
              <a:buNone/>
            </a:pPr>
            <a:r>
              <a:rPr lang="en-GB" sz="13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300" dirty="0">
                <a:latin typeface="Calibri" panose="020F0502020204030204" pitchFamily="34" charset="0"/>
                <a:ea typeface="Times New Roman" panose="02020603050405020304" pitchFamily="18" charset="0"/>
                <a:cs typeface="Times New Roman" panose="02020603050405020304" pitchFamily="18" charset="0"/>
              </a:rPr>
              <a:t>	</a:t>
            </a:r>
            <a:r>
              <a:rPr lang="en-GB" sz="1300" dirty="0">
                <a:effectLst/>
                <a:latin typeface="Arial" panose="020B0604020202020204" pitchFamily="34" charset="0"/>
                <a:ea typeface="Times New Roman" panose="02020603050405020304" pitchFamily="18" charset="0"/>
                <a:cs typeface="Times New Roman" panose="02020603050405020304" pitchFamily="18" charset="0"/>
              </a:rPr>
              <a:t>Since the repeal, of the Jewish Naturalisation Act 1753 - to allow  individual foreign born Jews to seek naturalisation  by the expensive and difficult process of promoting a Private Bill - just one year after it had been passed, amidst a tremendous outburst of hostility, the majority of Jews led rather secluded lives. Seeking to avoid rekindling the rancour of 1753/1754, remembered and lamented by their parents and grandparents, the engagement of most with wider society was generally limited to commerce and trade.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300" dirty="0"/>
          </a:p>
        </p:txBody>
      </p:sp>
      <p:pic>
        <p:nvPicPr>
          <p:cNvPr id="6146" name="Picture 2">
            <a:extLst>
              <a:ext uri="{FF2B5EF4-FFF2-40B4-BE49-F238E27FC236}">
                <a16:creationId xmlns:a16="http://schemas.microsoft.com/office/drawing/2014/main" id="{3A0BB2AC-D488-4F5B-AE0F-B867FEB1EC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29" r="6717"/>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A4E2C6-CE01-4496-AA72-321FA1C89EE3}"/>
              </a:ext>
            </a:extLst>
          </p:cNvPr>
          <p:cNvSpPr txBox="1"/>
          <p:nvPr/>
        </p:nvSpPr>
        <p:spPr>
          <a:xfrm>
            <a:off x="8036560" y="5689600"/>
            <a:ext cx="3539239" cy="646331"/>
          </a:xfrm>
          <a:prstGeom prst="rect">
            <a:avLst/>
          </a:prstGeom>
          <a:noFill/>
        </p:spPr>
        <p:txBody>
          <a:bodyPr wrap="none" rtlCol="0">
            <a:spAutoFit/>
          </a:bodyPr>
          <a:lstStyle/>
          <a:p>
            <a:r>
              <a:rPr lang="en-GB" dirty="0"/>
              <a:t>Henry Pelham who brought in </a:t>
            </a:r>
          </a:p>
          <a:p>
            <a:r>
              <a:rPr lang="en-GB" dirty="0"/>
              <a:t>the Jewish Naturalisation Act,1753. </a:t>
            </a:r>
          </a:p>
        </p:txBody>
      </p:sp>
    </p:spTree>
    <p:extLst>
      <p:ext uri="{BB962C8B-B14F-4D97-AF65-F5344CB8AC3E}">
        <p14:creationId xmlns:p14="http://schemas.microsoft.com/office/powerpoint/2010/main" val="21643651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A41D8-4277-4B3C-A8E4-79455E4B00E3}"/>
              </a:ext>
            </a:extLst>
          </p:cNvPr>
          <p:cNvSpPr>
            <a:spLocks noGrp="1"/>
          </p:cNvSpPr>
          <p:nvPr>
            <p:ph type="title"/>
          </p:nvPr>
        </p:nvSpPr>
        <p:spPr>
          <a:xfrm>
            <a:off x="4965430" y="629268"/>
            <a:ext cx="6586491" cy="1286160"/>
          </a:xfrm>
        </p:spPr>
        <p:txBody>
          <a:bodyPr anchor="b">
            <a:normAutofit/>
          </a:bodyPr>
          <a:lstStyle/>
          <a:p>
            <a:r>
              <a:rPr lang="en-GB" dirty="0"/>
              <a:t>The long campaign.</a:t>
            </a:r>
          </a:p>
        </p:txBody>
      </p:sp>
      <p:sp>
        <p:nvSpPr>
          <p:cNvPr id="3" name="Content Placeholder 2">
            <a:extLst>
              <a:ext uri="{FF2B5EF4-FFF2-40B4-BE49-F238E27FC236}">
                <a16:creationId xmlns:a16="http://schemas.microsoft.com/office/drawing/2014/main" id="{507A165C-903F-406E-B6BA-394E0F26CFBC}"/>
              </a:ext>
            </a:extLst>
          </p:cNvPr>
          <p:cNvSpPr>
            <a:spLocks noGrp="1"/>
          </p:cNvSpPr>
          <p:nvPr>
            <p:ph idx="1"/>
          </p:nvPr>
        </p:nvSpPr>
        <p:spPr>
          <a:xfrm>
            <a:off x="4965431" y="2438400"/>
            <a:ext cx="6586489" cy="3785419"/>
          </a:xfrm>
        </p:spPr>
        <p:txBody>
          <a:bodyPr>
            <a:normAutofit lnSpcReduction="10000"/>
          </a:bodyPr>
          <a:lstStyle/>
          <a:p>
            <a:r>
              <a:rPr lang="en-GB" sz="1600" dirty="0">
                <a:latin typeface="Arial" panose="020B0604020202020204" pitchFamily="34" charset="0"/>
                <a:ea typeface="Times New Roman" panose="02020603050405020304" pitchFamily="18" charset="0"/>
              </a:rPr>
              <a:t>T</a:t>
            </a:r>
            <a:r>
              <a:rPr lang="en-GB" sz="1600" dirty="0">
                <a:effectLst/>
                <a:latin typeface="Arial" panose="020B0604020202020204" pitchFamily="34" charset="0"/>
                <a:ea typeface="Times New Roman" panose="02020603050405020304" pitchFamily="18" charset="0"/>
              </a:rPr>
              <a:t>he Association for obtaining for British Jews Civil Rights and Privileges was formed with Isaac </a:t>
            </a:r>
            <a:r>
              <a:rPr lang="en-GB" sz="1600" dirty="0" err="1">
                <a:effectLst/>
                <a:latin typeface="Arial" panose="020B0604020202020204" pitchFamily="34" charset="0"/>
                <a:ea typeface="Times New Roman" panose="02020603050405020304" pitchFamily="18" charset="0"/>
              </a:rPr>
              <a:t>Goldsmid</a:t>
            </a:r>
            <a:r>
              <a:rPr lang="en-GB" sz="1600" dirty="0">
                <a:effectLst/>
                <a:latin typeface="Arial" panose="020B0604020202020204" pitchFamily="34" charset="0"/>
                <a:ea typeface="Times New Roman" panose="02020603050405020304" pitchFamily="18" charset="0"/>
              </a:rPr>
              <a:t> elected as Chairman. The push for Jewish emancipation was driven by the wealthy elite, Isaac and Francis </a:t>
            </a:r>
            <a:r>
              <a:rPr lang="en-GB" sz="1600" dirty="0" err="1">
                <a:effectLst/>
                <a:latin typeface="Arial" panose="020B0604020202020204" pitchFamily="34" charset="0"/>
                <a:ea typeface="Times New Roman" panose="02020603050405020304" pitchFamily="18" charset="0"/>
              </a:rPr>
              <a:t>Goldsmid</a:t>
            </a:r>
            <a:r>
              <a:rPr lang="en-GB" sz="1600" dirty="0">
                <a:effectLst/>
                <a:latin typeface="Arial" panose="020B0604020202020204" pitchFamily="34" charset="0"/>
                <a:ea typeface="Times New Roman" panose="02020603050405020304" pitchFamily="18" charset="0"/>
              </a:rPr>
              <a:t>, members of the Rothschild family, Nathan, Meyer and Lionel, and David </a:t>
            </a:r>
            <a:r>
              <a:rPr lang="en-GB" sz="1600" dirty="0" err="1">
                <a:effectLst/>
                <a:latin typeface="Arial" panose="020B0604020202020204" pitchFamily="34" charset="0"/>
                <a:ea typeface="Times New Roman" panose="02020603050405020304" pitchFamily="18" charset="0"/>
              </a:rPr>
              <a:t>Salomons</a:t>
            </a:r>
            <a:r>
              <a:rPr lang="en-GB" sz="1600" dirty="0">
                <a:effectLst/>
                <a:latin typeface="Arial" panose="020B0604020202020204" pitchFamily="34" charset="0"/>
                <a:ea typeface="Times New Roman" panose="02020603050405020304" pitchFamily="18" charset="0"/>
              </a:rPr>
              <a:t> foremost amongst them, and by Christian supporters, especially in the Whig/Liberal Party.</a:t>
            </a:r>
          </a:p>
          <a:p>
            <a:r>
              <a:rPr lang="en-GB" sz="1600" dirty="0">
                <a:latin typeface="Arial" panose="020B0604020202020204" pitchFamily="34" charset="0"/>
              </a:rPr>
              <a:t>A campaign over a quarter of a century : Never a mass movement, some opposition, scepticism and indifference within the Jewish community.</a:t>
            </a:r>
          </a:p>
          <a:p>
            <a:r>
              <a:rPr lang="en-GB" sz="1600" dirty="0">
                <a:effectLst/>
                <a:latin typeface="Arial" panose="020B0604020202020204" pitchFamily="34" charset="0"/>
                <a:ea typeface="Times New Roman" panose="02020603050405020304" pitchFamily="18" charset="0"/>
              </a:rPr>
              <a:t>Failure of four Bills, promoted in the Commons by Sir Robert Grant, supported by Thomas Macauley and in the Lords by Lord Holland,  aimed at complete and immediate emancipation introduced between 1830 and 1836 to remove all disabilities affecting British subjects. Last two passed the Commons but defeated by in the  Lords where Tory Party and Bishops were strong.</a:t>
            </a:r>
            <a:endParaRPr lang="en-GB" sz="1600" dirty="0">
              <a:latin typeface="Arial" panose="020B0604020202020204" pitchFamily="34" charset="0"/>
            </a:endParaRPr>
          </a:p>
          <a:p>
            <a:endParaRPr lang="en-GB" sz="1600" dirty="0">
              <a:latin typeface="Arial" panose="020B0604020202020204" pitchFamily="34" charset="0"/>
            </a:endParaRPr>
          </a:p>
          <a:p>
            <a:endParaRPr lang="en-GB" sz="1400" dirty="0"/>
          </a:p>
        </p:txBody>
      </p:sp>
      <p:pic>
        <p:nvPicPr>
          <p:cNvPr id="7170" name="Picture 2">
            <a:extLst>
              <a:ext uri="{FF2B5EF4-FFF2-40B4-BE49-F238E27FC236}">
                <a16:creationId xmlns:a16="http://schemas.microsoft.com/office/drawing/2014/main" id="{0755CBEC-AFA9-479B-8CED-A8E09DD70D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32"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91" name="Straight Connector 718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271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7BB55-BDB4-49E2-8FBB-9AA774D48A2C}"/>
              </a:ext>
            </a:extLst>
          </p:cNvPr>
          <p:cNvSpPr>
            <a:spLocks noGrp="1"/>
          </p:cNvSpPr>
          <p:nvPr>
            <p:ph type="title"/>
          </p:nvPr>
        </p:nvSpPr>
        <p:spPr>
          <a:xfrm>
            <a:off x="1136398" y="457201"/>
            <a:ext cx="10117810" cy="600074"/>
          </a:xfrm>
        </p:spPr>
        <p:txBody>
          <a:bodyPr anchor="b">
            <a:normAutofit fontScale="90000"/>
          </a:bodyPr>
          <a:lstStyle/>
          <a:p>
            <a:r>
              <a:rPr lang="en-GB" sz="4000" dirty="0"/>
              <a:t>Some limited progress.</a:t>
            </a:r>
          </a:p>
        </p:txBody>
      </p:sp>
      <p:sp>
        <p:nvSpPr>
          <p:cNvPr id="3" name="Content Placeholder 2">
            <a:extLst>
              <a:ext uri="{FF2B5EF4-FFF2-40B4-BE49-F238E27FC236}">
                <a16:creationId xmlns:a16="http://schemas.microsoft.com/office/drawing/2014/main" id="{5DB98137-BE47-4946-B4A8-0C4AB2B7B477}"/>
              </a:ext>
            </a:extLst>
          </p:cNvPr>
          <p:cNvSpPr>
            <a:spLocks noGrp="1"/>
          </p:cNvSpPr>
          <p:nvPr>
            <p:ph idx="1"/>
          </p:nvPr>
        </p:nvSpPr>
        <p:spPr>
          <a:xfrm>
            <a:off x="1264586" y="1057275"/>
            <a:ext cx="6001836" cy="4556324"/>
          </a:xfrm>
        </p:spPr>
        <p:txBody>
          <a:bodyPr anchor="t">
            <a:normAutofit fontScale="40000" lnSpcReduction="20000"/>
          </a:bodyPr>
          <a:lstStyle/>
          <a:p>
            <a:pPr marL="0" indent="0">
              <a:lnSpc>
                <a:spcPct val="170000"/>
              </a:lnSpc>
              <a:buNone/>
            </a:pPr>
            <a:r>
              <a:rPr lang="en-GB" sz="2900" dirty="0">
                <a:effectLst/>
                <a:latin typeface="Arial" panose="020B0604020202020204" pitchFamily="34" charset="0"/>
                <a:ea typeface="Times New Roman" panose="02020603050405020304" pitchFamily="18" charset="0"/>
                <a:cs typeface="Times New Roman" panose="02020603050405020304" pitchFamily="18" charset="0"/>
              </a:rPr>
              <a:t>Prohibition, of minimal practical importance, preventing Jews from carrying on retail trade within the small area of the City of London was lifted in 1830.</a:t>
            </a:r>
          </a:p>
          <a:p>
            <a:pPr marL="0" indent="0">
              <a:lnSpc>
                <a:spcPct val="170000"/>
              </a:lnSpc>
              <a:buNone/>
            </a:pPr>
            <a:r>
              <a:rPr lang="en-GB" sz="2900" dirty="0">
                <a:effectLst/>
                <a:latin typeface="Arial" panose="020B0604020202020204" pitchFamily="34" charset="0"/>
                <a:ea typeface="Times New Roman" panose="02020603050405020304" pitchFamily="18" charset="0"/>
                <a:cs typeface="Times New Roman" panose="02020603050405020304" pitchFamily="18" charset="0"/>
              </a:rPr>
              <a:t> A declaratory Act of Parliament in 1833 confirmed the right of Jews to own freehold property.</a:t>
            </a:r>
          </a:p>
          <a:p>
            <a:pPr marL="0" indent="0">
              <a:lnSpc>
                <a:spcPct val="170000"/>
              </a:lnSpc>
              <a:buNone/>
            </a:pPr>
            <a:r>
              <a:rPr lang="en-GB" sz="2900" dirty="0">
                <a:effectLst/>
                <a:latin typeface="Arial" panose="020B0604020202020204" pitchFamily="34" charset="0"/>
                <a:ea typeface="Times New Roman" panose="02020603050405020304" pitchFamily="18" charset="0"/>
                <a:cs typeface="Times New Roman" panose="02020603050405020304" pitchFamily="18" charset="0"/>
              </a:rPr>
              <a:t> Legislation in 1835 making it clear professing Jews, who met the post  Reform Act 1832 property requirements, were to be allowed to vote in parliamentary elections. </a:t>
            </a:r>
          </a:p>
          <a:p>
            <a:pPr marL="0" indent="0">
              <a:lnSpc>
                <a:spcPct val="170000"/>
              </a:lnSpc>
              <a:buNone/>
            </a:pPr>
            <a:r>
              <a:rPr lang="en-GB" sz="2900" dirty="0">
                <a:effectLst/>
                <a:latin typeface="Arial" panose="020B0604020202020204" pitchFamily="34" charset="0"/>
                <a:ea typeface="Times New Roman" panose="02020603050405020304" pitchFamily="18" charset="0"/>
                <a:cs typeface="Times New Roman" panose="02020603050405020304" pitchFamily="18" charset="0"/>
              </a:rPr>
              <a:t>The Sheriffs Declaration Act, 1835 also in that year, enabled David </a:t>
            </a:r>
            <a:r>
              <a:rPr lang="en-GB" sz="2900" dirty="0" err="1">
                <a:effectLst/>
                <a:latin typeface="Arial" panose="020B0604020202020204" pitchFamily="34" charset="0"/>
                <a:ea typeface="Times New Roman" panose="02020603050405020304" pitchFamily="18" charset="0"/>
                <a:cs typeface="Times New Roman" panose="02020603050405020304" pitchFamily="18" charset="0"/>
              </a:rPr>
              <a:t>Solomons</a:t>
            </a:r>
            <a:r>
              <a:rPr lang="en-GB" sz="2900" dirty="0">
                <a:effectLst/>
                <a:latin typeface="Arial" panose="020B0604020202020204" pitchFamily="34" charset="0"/>
                <a:ea typeface="Times New Roman" panose="02020603050405020304" pitchFamily="18" charset="0"/>
                <a:cs typeface="Times New Roman" panose="02020603050405020304" pitchFamily="18" charset="0"/>
              </a:rPr>
              <a:t> to serve as Sheriff in the City of London without taking the statutory Christian oath (After this he successfully fought the City Aldermen for the right to sit on their council). </a:t>
            </a:r>
          </a:p>
          <a:p>
            <a:pPr marL="0" indent="0">
              <a:lnSpc>
                <a:spcPct val="170000"/>
              </a:lnSpc>
              <a:buNone/>
            </a:pPr>
            <a:r>
              <a:rPr lang="en-GB" sz="29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2900" dirty="0">
                <a:latin typeface="Arial" panose="020B0604020202020204" pitchFamily="34" charset="0"/>
                <a:ea typeface="Times New Roman" panose="02020603050405020304" pitchFamily="18" charset="0"/>
                <a:cs typeface="Times New Roman" panose="02020603050405020304" pitchFamily="18" charset="0"/>
              </a:rPr>
              <a:t>I</a:t>
            </a:r>
            <a:r>
              <a:rPr lang="en-GB" sz="2900" dirty="0">
                <a:effectLst/>
                <a:latin typeface="Arial" panose="020B0604020202020204" pitchFamily="34" charset="0"/>
                <a:ea typeface="Times New Roman" panose="02020603050405020304" pitchFamily="18" charset="0"/>
                <a:cs typeface="Times New Roman" panose="02020603050405020304" pitchFamily="18" charset="0"/>
              </a:rPr>
              <a:t>n 1835 the earliest recorded professing Jewish juryman was sworn on the Torah as a member of the Grand Jury at the </a:t>
            </a:r>
            <a:r>
              <a:rPr lang="en-GB" sz="2900" dirty="0" err="1">
                <a:effectLst/>
                <a:latin typeface="Arial" panose="020B0604020202020204" pitchFamily="34" charset="0"/>
                <a:ea typeface="Times New Roman" panose="02020603050405020304" pitchFamily="18" charset="0"/>
                <a:cs typeface="Times New Roman" panose="02020603050405020304" pitchFamily="18" charset="0"/>
              </a:rPr>
              <a:t>Kirkdale</a:t>
            </a:r>
            <a:r>
              <a:rPr lang="en-GB" sz="2900" dirty="0">
                <a:effectLst/>
                <a:latin typeface="Arial" panose="020B0604020202020204" pitchFamily="34" charset="0"/>
                <a:ea typeface="Times New Roman" panose="02020603050405020304" pitchFamily="18" charset="0"/>
                <a:cs typeface="Times New Roman" panose="02020603050405020304" pitchFamily="18" charset="0"/>
              </a:rPr>
              <a:t> Quarter Sessions in North Yorkshire.  </a:t>
            </a: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p>
        </p:txBody>
      </p:sp>
      <p:pic>
        <p:nvPicPr>
          <p:cNvPr id="5" name="Picture 4" descr="A statue of a person riding a horse&#10;&#10;Description automatically generated">
            <a:extLst>
              <a:ext uri="{FF2B5EF4-FFF2-40B4-BE49-F238E27FC236}">
                <a16:creationId xmlns:a16="http://schemas.microsoft.com/office/drawing/2014/main" id="{452A89F9-427D-4207-A5E1-BD6CBD8E76D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3094"/>
          <a:stretch/>
        </p:blipFill>
        <p:spPr>
          <a:xfrm>
            <a:off x="7646838" y="1980775"/>
            <a:ext cx="3748858" cy="3632824"/>
          </a:xfrm>
          <a:prstGeom prst="rect">
            <a:avLst/>
          </a:prstGeom>
        </p:spPr>
      </p:pic>
      <p:sp>
        <p:nvSpPr>
          <p:cNvPr id="13" name="Rectangle 12">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6FB7581-07AA-4A05-BFBC-68A96846940E}"/>
              </a:ext>
            </a:extLst>
          </p:cNvPr>
          <p:cNvSpPr txBox="1"/>
          <p:nvPr/>
        </p:nvSpPr>
        <p:spPr>
          <a:xfrm>
            <a:off x="8936369" y="5413544"/>
            <a:ext cx="245932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flickr.com/photos/justaslice/50148070212/">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747297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1" name="Rectangle 8200">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Rectangle 8202">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9F6944-7737-4CBC-8A1C-BFAE09A11F3B}"/>
              </a:ext>
            </a:extLst>
          </p:cNvPr>
          <p:cNvSpPr>
            <a:spLocks noGrp="1"/>
          </p:cNvSpPr>
          <p:nvPr>
            <p:ph type="title"/>
          </p:nvPr>
        </p:nvSpPr>
        <p:spPr>
          <a:xfrm>
            <a:off x="4086447" y="923925"/>
            <a:ext cx="4019107" cy="847725"/>
          </a:xfrm>
        </p:spPr>
        <p:txBody>
          <a:bodyPr anchor="b">
            <a:normAutofit fontScale="90000"/>
          </a:bodyPr>
          <a:lstStyle/>
          <a:p>
            <a:pPr algn="ctr"/>
            <a:r>
              <a:rPr lang="en-GB" sz="2800" dirty="0">
                <a:solidFill>
                  <a:schemeClr val="bg1">
                    <a:alpha val="60000"/>
                  </a:schemeClr>
                </a:solidFill>
              </a:rPr>
              <a:t>Local government and religious protection.</a:t>
            </a:r>
          </a:p>
        </p:txBody>
      </p:sp>
      <p:pic>
        <p:nvPicPr>
          <p:cNvPr id="5" name="Picture 4" descr="A picture containing text, old&#10;&#10;Description automatically generated">
            <a:extLst>
              <a:ext uri="{FF2B5EF4-FFF2-40B4-BE49-F238E27FC236}">
                <a16:creationId xmlns:a16="http://schemas.microsoft.com/office/drawing/2014/main" id="{A24DAE8C-EE63-4F2D-B815-E6C0337D691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872" r="13721" b="-3"/>
          <a:stretch/>
        </p:blipFill>
        <p:spPr>
          <a:xfrm>
            <a:off x="680483" y="685795"/>
            <a:ext cx="2931299" cy="5486400"/>
          </a:xfrm>
          <a:prstGeom prst="rect">
            <a:avLst/>
          </a:prstGeom>
        </p:spPr>
      </p:pic>
      <p:sp>
        <p:nvSpPr>
          <p:cNvPr id="3" name="Content Placeholder 2">
            <a:extLst>
              <a:ext uri="{FF2B5EF4-FFF2-40B4-BE49-F238E27FC236}">
                <a16:creationId xmlns:a16="http://schemas.microsoft.com/office/drawing/2014/main" id="{8244DC05-8277-4847-B512-F09704AB41C5}"/>
              </a:ext>
            </a:extLst>
          </p:cNvPr>
          <p:cNvSpPr>
            <a:spLocks noGrp="1"/>
          </p:cNvSpPr>
          <p:nvPr>
            <p:ph idx="1"/>
          </p:nvPr>
        </p:nvSpPr>
        <p:spPr>
          <a:xfrm>
            <a:off x="4107712" y="1847850"/>
            <a:ext cx="3976577" cy="3968159"/>
          </a:xfrm>
        </p:spPr>
        <p:txBody>
          <a:bodyPr anchor="t">
            <a:normAutofit fontScale="40000" lnSpcReduction="20000"/>
          </a:bodyPr>
          <a:lstStyle/>
          <a:p>
            <a:pPr indent="0" algn="ctr" fontAlgn="base">
              <a:lnSpc>
                <a:spcPct val="170000"/>
              </a:lnSpc>
              <a:spcAft>
                <a:spcPts val="800"/>
              </a:spcAft>
              <a:buNone/>
            </a:pPr>
            <a:r>
              <a:rPr lang="en-GB" sz="25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After the failure of the four Bills in the 1830s to achieve their ends advocates of Jewish equality turned their attention to obtaining admission to local government. A Bill to achieve this got as far as a first reading in the Lords by one vote, in 1841, but was lost on a second reading. However, after the Conservative Prime Minister Robert Peel arranged the Bill’s progress through the Lords in 1845, Lord Lyndhurst’s Jewish Municipal Relief Act became law.</a:t>
            </a:r>
          </a:p>
          <a:p>
            <a:pPr indent="0" algn="ctr" fontAlgn="base">
              <a:lnSpc>
                <a:spcPct val="170000"/>
              </a:lnSpc>
              <a:spcAft>
                <a:spcPts val="800"/>
              </a:spcAft>
              <a:buNone/>
            </a:pPr>
            <a:r>
              <a:rPr lang="en-GB" sz="25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The Religious Opinions Relief Act 1846 extended to Jewish congregations the code of recognition and protection for nonconformist worship, chapels, schools and property ( It also formerly repealed the intolerant </a:t>
            </a:r>
            <a:r>
              <a:rPr lang="en-GB" sz="2500" i="1"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Statutum</a:t>
            </a:r>
            <a:r>
              <a:rPr lang="en-GB" sz="2500"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de </a:t>
            </a:r>
            <a:r>
              <a:rPr lang="en-GB" sz="2500" i="1"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judeismo</a:t>
            </a:r>
            <a:r>
              <a:rPr lang="en-GB" sz="25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of 1271 and an Act of 1702 compelling Jews to maintain their Protestant children). </a:t>
            </a:r>
            <a:endParaRPr lang="en-GB" sz="2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100" dirty="0">
              <a:solidFill>
                <a:schemeClr val="bg1"/>
              </a:solidFill>
            </a:endParaRPr>
          </a:p>
        </p:txBody>
      </p:sp>
      <p:pic>
        <p:nvPicPr>
          <p:cNvPr id="8196" name="Picture 4">
            <a:extLst>
              <a:ext uri="{FF2B5EF4-FFF2-40B4-BE49-F238E27FC236}">
                <a16:creationId xmlns:a16="http://schemas.microsoft.com/office/drawing/2014/main" id="{68D20113-847D-4C0E-A4AF-8306A397A7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006" r="15187"/>
          <a:stretch/>
        </p:blipFill>
        <p:spPr bwMode="auto">
          <a:xfrm>
            <a:off x="8606117" y="685805"/>
            <a:ext cx="2905400" cy="54863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10CD32-9E94-46DC-815E-743DDCE870D3}"/>
              </a:ext>
            </a:extLst>
          </p:cNvPr>
          <p:cNvSpPr txBox="1"/>
          <p:nvPr/>
        </p:nvSpPr>
        <p:spPr>
          <a:xfrm>
            <a:off x="3427052" y="5972140"/>
            <a:ext cx="184730" cy="200055"/>
          </a:xfrm>
          <a:prstGeom prst="rect">
            <a:avLst/>
          </a:prstGeom>
          <a:solidFill>
            <a:srgbClr val="000000"/>
          </a:solidFill>
        </p:spPr>
        <p:txBody>
          <a:bodyPr wrap="none" rtlCol="0">
            <a:spAutoFit/>
          </a:bodyPr>
          <a:lstStyle/>
          <a:p>
            <a:pPr algn="r">
              <a:spcAft>
                <a:spcPts val="600"/>
              </a:spcAft>
            </a:pPr>
            <a:endParaRPr lang="en-GB" sz="700" dirty="0">
              <a:solidFill>
                <a:srgbClr val="FFFFFF"/>
              </a:solidFill>
            </a:endParaRPr>
          </a:p>
        </p:txBody>
      </p:sp>
    </p:spTree>
    <p:extLst>
      <p:ext uri="{BB962C8B-B14F-4D97-AF65-F5344CB8AC3E}">
        <p14:creationId xmlns:p14="http://schemas.microsoft.com/office/powerpoint/2010/main" val="2354630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4E61F6-3985-4B95-AB7D-0BF9DB5BD811}"/>
              </a:ext>
            </a:extLst>
          </p:cNvPr>
          <p:cNvSpPr>
            <a:spLocks noGrp="1"/>
          </p:cNvSpPr>
          <p:nvPr>
            <p:ph type="title"/>
          </p:nvPr>
        </p:nvSpPr>
        <p:spPr>
          <a:xfrm>
            <a:off x="1136397" y="502020"/>
            <a:ext cx="5323715" cy="1126755"/>
          </a:xfrm>
        </p:spPr>
        <p:txBody>
          <a:bodyPr anchor="b">
            <a:normAutofit fontScale="90000"/>
          </a:bodyPr>
          <a:lstStyle/>
          <a:p>
            <a:r>
              <a:rPr lang="en-GB" sz="4000" dirty="0"/>
              <a:t>The General Election of 1847.</a:t>
            </a:r>
          </a:p>
        </p:txBody>
      </p:sp>
      <p:sp>
        <p:nvSpPr>
          <p:cNvPr id="3" name="Content Placeholder 2">
            <a:extLst>
              <a:ext uri="{FF2B5EF4-FFF2-40B4-BE49-F238E27FC236}">
                <a16:creationId xmlns:a16="http://schemas.microsoft.com/office/drawing/2014/main" id="{18775C7F-D8CD-4B5D-8BC9-E66123873B5A}"/>
              </a:ext>
            </a:extLst>
          </p:cNvPr>
          <p:cNvSpPr>
            <a:spLocks noGrp="1"/>
          </p:cNvSpPr>
          <p:nvPr>
            <p:ph idx="1"/>
          </p:nvPr>
        </p:nvSpPr>
        <p:spPr>
          <a:xfrm>
            <a:off x="1144923" y="1628776"/>
            <a:ext cx="5315189" cy="4312202"/>
          </a:xfrm>
        </p:spPr>
        <p:txBody>
          <a:bodyPr anchor="t">
            <a:normAutofit fontScale="25000" lnSpcReduction="20000"/>
          </a:bodyPr>
          <a:lstStyle/>
          <a:p>
            <a:pPr indent="0" fontAlgn="base">
              <a:lnSpc>
                <a:spcPct val="170000"/>
              </a:lnSpc>
              <a:spcAft>
                <a:spcPts val="800"/>
              </a:spcAft>
              <a:buNone/>
            </a:pPr>
            <a:r>
              <a:rPr lang="en-GB" sz="5600" dirty="0">
                <a:effectLst/>
                <a:latin typeface="Arial" panose="020B0604020202020204" pitchFamily="34" charset="0"/>
                <a:ea typeface="Times New Roman" panose="02020603050405020304" pitchFamily="18" charset="0"/>
                <a:cs typeface="Times New Roman" panose="02020603050405020304" pitchFamily="18" charset="0"/>
              </a:rPr>
              <a:t>Five </a:t>
            </a:r>
            <a:r>
              <a:rPr lang="en-GB" sz="5600" dirty="0">
                <a:latin typeface="Arial" panose="020B0604020202020204" pitchFamily="34" charset="0"/>
                <a:ea typeface="Times New Roman" panose="02020603050405020304" pitchFamily="18" charset="0"/>
                <a:cs typeface="Times New Roman" panose="02020603050405020304" pitchFamily="18" charset="0"/>
              </a:rPr>
              <a:t>Jewish candidates stood for the Liberal Party.</a:t>
            </a:r>
            <a:r>
              <a:rPr lang="en-GB" sz="5600" dirty="0">
                <a:effectLst/>
                <a:latin typeface="Arial" panose="020B0604020202020204" pitchFamily="34" charset="0"/>
                <a:ea typeface="Times New Roman" panose="02020603050405020304" pitchFamily="18" charset="0"/>
                <a:cs typeface="Times New Roman" panose="02020603050405020304" pitchFamily="18" charset="0"/>
              </a:rPr>
              <a:t>  Francis </a:t>
            </a:r>
            <a:r>
              <a:rPr lang="en-GB" sz="5600" dirty="0" err="1">
                <a:effectLst/>
                <a:latin typeface="Arial" panose="020B0604020202020204" pitchFamily="34" charset="0"/>
                <a:ea typeface="Times New Roman" panose="02020603050405020304" pitchFamily="18" charset="0"/>
                <a:cs typeface="Times New Roman" panose="02020603050405020304" pitchFamily="18" charset="0"/>
              </a:rPr>
              <a:t>Goldsmid</a:t>
            </a:r>
            <a:r>
              <a:rPr lang="en-GB" sz="5600" dirty="0">
                <a:effectLst/>
                <a:latin typeface="Arial" panose="020B0604020202020204" pitchFamily="34" charset="0"/>
                <a:ea typeface="Times New Roman" panose="02020603050405020304" pitchFamily="18" charset="0"/>
                <a:cs typeface="Times New Roman" panose="02020603050405020304" pitchFamily="18" charset="0"/>
              </a:rPr>
              <a:t>  Great Yarmouth;  Isaac </a:t>
            </a:r>
            <a:r>
              <a:rPr lang="en-GB" sz="5600" dirty="0" err="1">
                <a:effectLst/>
                <a:latin typeface="Arial" panose="020B0604020202020204" pitchFamily="34" charset="0"/>
                <a:ea typeface="Times New Roman" panose="02020603050405020304" pitchFamily="18" charset="0"/>
                <a:cs typeface="Times New Roman" panose="02020603050405020304" pitchFamily="18" charset="0"/>
              </a:rPr>
              <a:t>Goldsmid</a:t>
            </a:r>
            <a:r>
              <a:rPr lang="en-GB" sz="5600" dirty="0">
                <a:effectLst/>
                <a:latin typeface="Arial" panose="020B0604020202020204" pitchFamily="34" charset="0"/>
                <a:ea typeface="Times New Roman" panose="02020603050405020304" pitchFamily="18" charset="0"/>
                <a:cs typeface="Times New Roman" panose="02020603050405020304" pitchFamily="18" charset="0"/>
              </a:rPr>
              <a:t> Beverley, Yorkshire; Baron Meyer de Rothschild  Hythe, Kent; David </a:t>
            </a:r>
            <a:r>
              <a:rPr lang="en-GB" sz="5600" dirty="0" err="1">
                <a:effectLst/>
                <a:latin typeface="Arial" panose="020B0604020202020204" pitchFamily="34" charset="0"/>
                <a:ea typeface="Times New Roman" panose="02020603050405020304" pitchFamily="18" charset="0"/>
                <a:cs typeface="Times New Roman" panose="02020603050405020304" pitchFamily="18" charset="0"/>
              </a:rPr>
              <a:t>Solomons</a:t>
            </a:r>
            <a:r>
              <a:rPr lang="en-GB" sz="5600" dirty="0">
                <a:effectLst/>
                <a:latin typeface="Arial" panose="020B0604020202020204" pitchFamily="34" charset="0"/>
                <a:ea typeface="Times New Roman" panose="02020603050405020304" pitchFamily="18" charset="0"/>
                <a:cs typeface="Times New Roman" panose="02020603050405020304" pitchFamily="18" charset="0"/>
              </a:rPr>
              <a:t>  Greenwich; and Baron Lionel de Rothschild one of the four City of London seats. In other constituencies Liberal candidates were asked, as  price of Jewish votes, to promise their support for a measure to admit Jews to parliament.</a:t>
            </a:r>
            <a:endParaRPr lang="en-GB" sz="5600" dirty="0">
              <a:latin typeface="Arial" panose="020B0604020202020204" pitchFamily="34" charset="0"/>
              <a:ea typeface="Times New Roman" panose="02020603050405020304" pitchFamily="18" charset="0"/>
              <a:cs typeface="Times New Roman" panose="02020603050405020304" pitchFamily="18" charset="0"/>
            </a:endParaRPr>
          </a:p>
          <a:p>
            <a:pPr indent="0" fontAlgn="base">
              <a:lnSpc>
                <a:spcPct val="170000"/>
              </a:lnSpc>
              <a:spcAft>
                <a:spcPts val="800"/>
              </a:spcAft>
              <a:buNone/>
            </a:pPr>
            <a:r>
              <a:rPr lang="en-GB" sz="5600" dirty="0">
                <a:effectLst/>
                <a:latin typeface="Arial" panose="020B0604020202020204" pitchFamily="34" charset="0"/>
                <a:ea typeface="Times New Roman" panose="02020603050405020304" pitchFamily="18" charset="0"/>
                <a:cs typeface="Times New Roman" panose="02020603050405020304" pitchFamily="18" charset="0"/>
              </a:rPr>
              <a:t>Lionel de Rothschild was elected for the City but, as unable to take the stipulated Christian oath of office, his seat fell vacant. Rothschild was re-elected.  Seat  declared vacant after Rothschild again met the barrier of the oath. This pattern of election by the City voters followed by declaration of a parliamentary vacancy was repeated over the next ten years.</a:t>
            </a:r>
            <a:endParaRPr lang="en-GB" sz="5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70000"/>
              </a:lnSpc>
              <a:buNone/>
            </a:pPr>
            <a:endParaRPr lang="en-GB" sz="43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AD92051-57EB-4BA4-8EE7-FB083C63173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72012" y="909081"/>
            <a:ext cx="3778439" cy="5071731"/>
          </a:xfrm>
          <a:prstGeom prst="rect">
            <a:avLst/>
          </a:prstGeom>
        </p:spPr>
      </p:pic>
      <p:sp>
        <p:nvSpPr>
          <p:cNvPr id="6" name="TextBox 5">
            <a:extLst>
              <a:ext uri="{FF2B5EF4-FFF2-40B4-BE49-F238E27FC236}">
                <a16:creationId xmlns:a16="http://schemas.microsoft.com/office/drawing/2014/main" id="{2AA2E8CA-0EC0-4CD9-8912-30BF2DE6EC3F}"/>
              </a:ext>
            </a:extLst>
          </p:cNvPr>
          <p:cNvSpPr txBox="1"/>
          <p:nvPr/>
        </p:nvSpPr>
        <p:spPr>
          <a:xfrm>
            <a:off x="10865720" y="5780757"/>
            <a:ext cx="184731" cy="200055"/>
          </a:xfrm>
          <a:prstGeom prst="rect">
            <a:avLst/>
          </a:prstGeom>
          <a:solidFill>
            <a:srgbClr val="000000"/>
          </a:solidFill>
        </p:spPr>
        <p:txBody>
          <a:bodyPr wrap="none" rtlCol="0">
            <a:spAutoFit/>
          </a:bodyPr>
          <a:lstStyle/>
          <a:p>
            <a:pPr algn="r">
              <a:spcAft>
                <a:spcPts val="600"/>
              </a:spcAft>
            </a:pPr>
            <a:endParaRPr lang="en-GB" sz="700" dirty="0">
              <a:solidFill>
                <a:srgbClr val="FFFFFF"/>
              </a:solidFill>
            </a:endParaRPr>
          </a:p>
        </p:txBody>
      </p:sp>
      <p:sp>
        <p:nvSpPr>
          <p:cNvPr id="7" name="TextBox 6">
            <a:extLst>
              <a:ext uri="{FF2B5EF4-FFF2-40B4-BE49-F238E27FC236}">
                <a16:creationId xmlns:a16="http://schemas.microsoft.com/office/drawing/2014/main" id="{82A3FB09-1070-4063-895D-7C1C5B4858E3}"/>
              </a:ext>
            </a:extLst>
          </p:cNvPr>
          <p:cNvSpPr txBox="1"/>
          <p:nvPr/>
        </p:nvSpPr>
        <p:spPr>
          <a:xfrm flipH="1">
            <a:off x="5734049" y="6353175"/>
            <a:ext cx="3211831" cy="369332"/>
          </a:xfrm>
          <a:prstGeom prst="rect">
            <a:avLst/>
          </a:prstGeom>
          <a:noFill/>
        </p:spPr>
        <p:txBody>
          <a:bodyPr wrap="square" rtlCol="0">
            <a:spAutoFit/>
          </a:bodyPr>
          <a:lstStyle/>
          <a:p>
            <a:r>
              <a:rPr lang="en-GB" dirty="0"/>
              <a:t>Lionel de Rothschild.</a:t>
            </a:r>
          </a:p>
        </p:txBody>
      </p:sp>
    </p:spTree>
    <p:extLst>
      <p:ext uri="{BB962C8B-B14F-4D97-AF65-F5344CB8AC3E}">
        <p14:creationId xmlns:p14="http://schemas.microsoft.com/office/powerpoint/2010/main" val="2789191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C88F2-287E-4E9C-A93D-01131D8BC512}"/>
              </a:ext>
            </a:extLst>
          </p:cNvPr>
          <p:cNvSpPr>
            <a:spLocks noGrp="1"/>
          </p:cNvSpPr>
          <p:nvPr>
            <p:ph type="title"/>
          </p:nvPr>
        </p:nvSpPr>
        <p:spPr>
          <a:xfrm>
            <a:off x="6513788" y="365125"/>
            <a:ext cx="4840010" cy="1807305"/>
          </a:xfrm>
        </p:spPr>
        <p:txBody>
          <a:bodyPr>
            <a:normAutofit/>
          </a:bodyPr>
          <a:lstStyle/>
          <a:p>
            <a:r>
              <a:rPr lang="en-GB" sz="4100"/>
              <a:t>Blocking by the Lords and David Solomon’s action.</a:t>
            </a:r>
          </a:p>
        </p:txBody>
      </p:sp>
      <p:pic>
        <p:nvPicPr>
          <p:cNvPr id="4" name="Picture 4">
            <a:extLst>
              <a:ext uri="{FF2B5EF4-FFF2-40B4-BE49-F238E27FC236}">
                <a16:creationId xmlns:a16="http://schemas.microsoft.com/office/drawing/2014/main" id="{AD180D2F-19B9-4748-BF31-9566828422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030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12EADC1-A929-441A-9B00-8CAE51D13725}"/>
              </a:ext>
            </a:extLst>
          </p:cNvPr>
          <p:cNvSpPr>
            <a:spLocks noGrp="1"/>
          </p:cNvSpPr>
          <p:nvPr>
            <p:ph idx="1"/>
          </p:nvPr>
        </p:nvSpPr>
        <p:spPr>
          <a:xfrm>
            <a:off x="6513788" y="2333297"/>
            <a:ext cx="4840010" cy="3843666"/>
          </a:xfrm>
        </p:spPr>
        <p:txBody>
          <a:bodyPr>
            <a:normAutofit lnSpcReduction="10000"/>
          </a:bodyPr>
          <a:lstStyle/>
          <a:p>
            <a:pPr indent="457200" fontAlgn="base">
              <a:spcAft>
                <a:spcPts val="8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Failure in House of Lords of Jewish Disabilities Bill of 1848, to put Jews on the same footing as Roman Catholics and allow them to enter </a:t>
            </a:r>
            <a:r>
              <a:rPr lang="en-GB" sz="1400" dirty="0" err="1">
                <a:effectLst/>
                <a:latin typeface="Arial" panose="020B0604020202020204" pitchFamily="34" charset="0"/>
                <a:ea typeface="Times New Roman" panose="02020603050405020304" pitchFamily="18" charset="0"/>
                <a:cs typeface="Times New Roman" panose="02020603050405020304" pitchFamily="18" charset="0"/>
              </a:rPr>
              <a:t>Parliament,and</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of  the  Parliamentary Oaths Bill, 1849, to  remove the obstacle of the form of oath.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indent="457200" fontAlgn="base">
              <a:spcAft>
                <a:spcPts val="8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David </a:t>
            </a:r>
            <a:r>
              <a:rPr lang="en-GB" sz="1400" dirty="0" err="1">
                <a:effectLst/>
                <a:latin typeface="Arial" panose="020B0604020202020204" pitchFamily="34" charset="0"/>
                <a:ea typeface="Times New Roman" panose="02020603050405020304" pitchFamily="18" charset="0"/>
                <a:cs typeface="Times New Roman" panose="02020603050405020304" pitchFamily="18" charset="0"/>
              </a:rPr>
              <a:t>Solomons</a:t>
            </a:r>
            <a:r>
              <a:rPr lang="en-GB" sz="1400" dirty="0">
                <a:latin typeface="Arial" panose="020B0604020202020204" pitchFamily="34" charset="0"/>
                <a:ea typeface="Times New Roman" panose="02020603050405020304" pitchFamily="18" charset="0"/>
                <a:cs typeface="Times New Roman" panose="02020603050405020304" pitchFamily="18" charset="0"/>
              </a:rPr>
              <a:t>, after elected for Greenwich in 1851, takes oath, but without “on the faith of a true Christian”, occupies a seat, speaks in a debate to remove him before being ejected by the sergeant –at –arms. </a:t>
            </a:r>
          </a:p>
          <a:p>
            <a:pPr indent="457200" fontAlgn="base">
              <a:spcAft>
                <a:spcPts val="800"/>
              </a:spcAft>
            </a:pPr>
            <a:r>
              <a:rPr lang="en-GB" sz="1400" dirty="0">
                <a:latin typeface="Arial" panose="020B0604020202020204" pitchFamily="34" charset="0"/>
                <a:ea typeface="Times New Roman" panose="02020603050405020304" pitchFamily="18" charset="0"/>
                <a:cs typeface="Times New Roman" panose="02020603050405020304" pitchFamily="18" charset="0"/>
              </a:rPr>
              <a:t>Trial in Court of </a:t>
            </a:r>
            <a:r>
              <a:rPr lang="en-GB" sz="1400" dirty="0" err="1">
                <a:latin typeface="Arial" panose="020B0604020202020204" pitchFamily="34" charset="0"/>
                <a:ea typeface="Times New Roman" panose="02020603050405020304" pitchFamily="18" charset="0"/>
                <a:cs typeface="Times New Roman" panose="02020603050405020304" pitchFamily="18" charset="0"/>
              </a:rPr>
              <a:t>Exechequer</a:t>
            </a:r>
            <a:r>
              <a:rPr lang="en-GB" sz="1400" dirty="0">
                <a:latin typeface="Arial" panose="020B0604020202020204" pitchFamily="34" charset="0"/>
                <a:ea typeface="Times New Roman" panose="02020603050405020304" pitchFamily="18" charset="0"/>
                <a:cs typeface="Times New Roman" panose="02020603050405020304" pitchFamily="18" charset="0"/>
              </a:rPr>
              <a:t> and fined £500 for each of three occasions he spoke. Chief Baron expressed regret he was bound by law. Sentiments repeated on appeal in Exchequer Chamber.</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p>
          <a:p>
            <a:pPr indent="457200" fontAlgn="base">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Blocking </a:t>
            </a:r>
            <a:r>
              <a:rPr lang="en-GB" sz="1400" dirty="0">
                <a:latin typeface="Arial" panose="020B0604020202020204" pitchFamily="34" charset="0"/>
                <a:ea typeface="Calibri" panose="020F0502020204030204" pitchFamily="34" charset="0"/>
                <a:cs typeface="Times New Roman" panose="02020603050405020304" pitchFamily="18" charset="0"/>
              </a:rPr>
              <a:t>by House of Lords of nearly</a:t>
            </a:r>
            <a:r>
              <a:rPr lang="en-GB" sz="1400" dirty="0">
                <a:effectLst/>
                <a:latin typeface="Arial" panose="020B0604020202020204" pitchFamily="34" charset="0"/>
                <a:ea typeface="Times New Roman" panose="02020603050405020304" pitchFamily="18" charset="0"/>
              </a:rPr>
              <a:t> annual attempts </a:t>
            </a:r>
            <a:r>
              <a:rPr lang="en-GB" sz="1400" dirty="0">
                <a:latin typeface="Arial" panose="020B0604020202020204" pitchFamily="34" charset="0"/>
                <a:ea typeface="Times New Roman" panose="02020603050405020304" pitchFamily="18" charset="0"/>
              </a:rPr>
              <a:t>passed by Commons  thereafter to allow elected Jewish MPs to take their seats.</a:t>
            </a:r>
            <a:r>
              <a:rPr lang="en-GB" sz="1400" dirty="0">
                <a:effectLst/>
                <a:latin typeface="Arial" panose="020B0604020202020204" pitchFamily="34" charset="0"/>
                <a:ea typeface="Times New Roman" panose="02020603050405020304" pitchFamily="18" charset="0"/>
              </a:rPr>
              <a:t>  </a:t>
            </a:r>
          </a:p>
          <a:p>
            <a:pPr indent="457200" fontAlgn="base">
              <a:spcAft>
                <a:spcPts val="800"/>
              </a:spcAft>
            </a:pPr>
            <a:endParaRPr lang="en-GB" sz="1300" dirty="0">
              <a:latin typeface="Arial" panose="020B0604020202020204" pitchFamily="34" charset="0"/>
              <a:ea typeface="Calibri" panose="020F0502020204030204" pitchFamily="34" charset="0"/>
              <a:cs typeface="Times New Roman" panose="02020603050405020304" pitchFamily="18" charset="0"/>
            </a:endParaRPr>
          </a:p>
          <a:p>
            <a:pPr indent="457200" fontAlgn="base">
              <a:spcAft>
                <a:spcPts val="80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indent="0" fontAlgn="base">
              <a:spcAft>
                <a:spcPts val="800"/>
              </a:spcAft>
              <a:buNone/>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300" dirty="0"/>
          </a:p>
        </p:txBody>
      </p:sp>
    </p:spTree>
    <p:extLst>
      <p:ext uri="{BB962C8B-B14F-4D97-AF65-F5344CB8AC3E}">
        <p14:creationId xmlns:p14="http://schemas.microsoft.com/office/powerpoint/2010/main" val="1350726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33AD99-18F2-4F3F-B7F0-4E564D81A3CF}"/>
              </a:ext>
            </a:extLst>
          </p:cNvPr>
          <p:cNvSpPr>
            <a:spLocks noGrp="1"/>
          </p:cNvSpPr>
          <p:nvPr>
            <p:ph type="title"/>
          </p:nvPr>
        </p:nvSpPr>
        <p:spPr>
          <a:xfrm>
            <a:off x="3970366" y="609600"/>
            <a:ext cx="4267200" cy="1351472"/>
          </a:xfrm>
        </p:spPr>
        <p:txBody>
          <a:bodyPr>
            <a:normAutofit/>
          </a:bodyPr>
          <a:lstStyle/>
          <a:p>
            <a:pPr algn="ctr"/>
            <a:r>
              <a:rPr lang="en-GB" sz="2800" dirty="0">
                <a:solidFill>
                  <a:schemeClr val="tx1">
                    <a:lumMod val="85000"/>
                    <a:lumOff val="15000"/>
                  </a:schemeClr>
                </a:solidFill>
              </a:rPr>
              <a:t>Jewish Relief Act 1858 – Lord Derby’s Compromise.</a:t>
            </a:r>
          </a:p>
        </p:txBody>
      </p:sp>
      <p:pic>
        <p:nvPicPr>
          <p:cNvPr id="1026" name="Picture 2">
            <a:extLst>
              <a:ext uri="{FF2B5EF4-FFF2-40B4-BE49-F238E27FC236}">
                <a16:creationId xmlns:a16="http://schemas.microsoft.com/office/drawing/2014/main" id="{957C0488-DA41-4009-8030-C81871D68E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31" r="20531" b="1"/>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D5164D9-64E5-4642-A4E8-4822A115A9BC}"/>
              </a:ext>
            </a:extLst>
          </p:cNvPr>
          <p:cNvSpPr>
            <a:spLocks noGrp="1"/>
          </p:cNvSpPr>
          <p:nvPr>
            <p:ph idx="1"/>
          </p:nvPr>
        </p:nvSpPr>
        <p:spPr>
          <a:xfrm>
            <a:off x="4198966" y="2147357"/>
            <a:ext cx="3810000" cy="4101042"/>
          </a:xfrm>
        </p:spPr>
        <p:txBody>
          <a:bodyPr>
            <a:normAutofit fontScale="92500" lnSpcReduction="20000"/>
          </a:bodyPr>
          <a:lstStyle/>
          <a:p>
            <a:r>
              <a:rPr lang="en-GB" sz="1600" dirty="0">
                <a:solidFill>
                  <a:schemeClr val="tx1">
                    <a:lumMod val="85000"/>
                    <a:lumOff val="15000"/>
                  </a:schemeClr>
                </a:solidFill>
                <a:effectLst/>
                <a:latin typeface="Arial" panose="020B0604020202020204" pitchFamily="34" charset="0"/>
                <a:ea typeface="Times New Roman" panose="02020603050405020304" pitchFamily="18" charset="0"/>
              </a:rPr>
              <a:t>Compromise. mainly because of political damage and concern about consequences of Lords </a:t>
            </a:r>
            <a:r>
              <a:rPr lang="en-GB" sz="1600" dirty="0" err="1">
                <a:solidFill>
                  <a:schemeClr val="tx1">
                    <a:lumMod val="85000"/>
                    <a:lumOff val="15000"/>
                  </a:schemeClr>
                </a:solidFill>
                <a:effectLst/>
                <a:latin typeface="Arial" panose="020B0604020202020204" pitchFamily="34" charset="0"/>
                <a:ea typeface="Times New Roman" panose="02020603050405020304" pitchFamily="18" charset="0"/>
              </a:rPr>
              <a:t>repeatingly</a:t>
            </a:r>
            <a:r>
              <a:rPr lang="en-GB" sz="1600" dirty="0">
                <a:solidFill>
                  <a:schemeClr val="tx1">
                    <a:lumMod val="85000"/>
                    <a:lumOff val="15000"/>
                  </a:schemeClr>
                </a:solidFill>
                <a:effectLst/>
                <a:latin typeface="Arial" panose="020B0604020202020204" pitchFamily="34" charset="0"/>
                <a:ea typeface="Times New Roman" panose="02020603050405020304" pitchFamily="18" charset="0"/>
              </a:rPr>
              <a:t> denying of the will of the Commons.</a:t>
            </a:r>
          </a:p>
          <a:p>
            <a:endParaRPr lang="en-GB" sz="1600" dirty="0">
              <a:solidFill>
                <a:schemeClr val="tx1">
                  <a:lumMod val="85000"/>
                  <a:lumOff val="15000"/>
                </a:schemeClr>
              </a:solidFill>
              <a:latin typeface="Arial" panose="020B0604020202020204" pitchFamily="34" charset="0"/>
              <a:ea typeface="Times New Roman" panose="02020603050405020304" pitchFamily="18" charset="0"/>
            </a:endParaRPr>
          </a:p>
          <a:p>
            <a:r>
              <a:rPr lang="en-GB" sz="1600" dirty="0">
                <a:solidFill>
                  <a:schemeClr val="tx1">
                    <a:lumMod val="85000"/>
                    <a:lumOff val="15000"/>
                  </a:schemeClr>
                </a:solidFill>
                <a:latin typeface="Arial" panose="020B0604020202020204" pitchFamily="34" charset="0"/>
                <a:ea typeface="Times New Roman" panose="02020603050405020304" pitchFamily="18" charset="0"/>
              </a:rPr>
              <a:t>Acceptance of suggestion Lord Lucan each House be allowed to decide by Resolution form of oath administered for Jews.</a:t>
            </a:r>
          </a:p>
          <a:p>
            <a:endParaRPr lang="en-GB" sz="1600" dirty="0">
              <a:solidFill>
                <a:schemeClr val="tx1">
                  <a:lumMod val="85000"/>
                  <a:lumOff val="15000"/>
                </a:schemeClr>
              </a:solidFill>
              <a:effectLst/>
              <a:latin typeface="Arial" panose="020B0604020202020204" pitchFamily="34" charset="0"/>
              <a:ea typeface="Times New Roman" panose="02020603050405020304" pitchFamily="18" charset="0"/>
            </a:endParaRPr>
          </a:p>
          <a:p>
            <a:r>
              <a:rPr lang="en-GB" sz="1600" dirty="0">
                <a:solidFill>
                  <a:schemeClr val="tx1">
                    <a:lumMod val="85000"/>
                    <a:lumOff val="15000"/>
                  </a:schemeClr>
                </a:solidFill>
                <a:effectLst/>
                <a:latin typeface="Arial" panose="020B0604020202020204" pitchFamily="34" charset="0"/>
                <a:ea typeface="Times New Roman" panose="02020603050405020304" pitchFamily="18" charset="0"/>
              </a:rPr>
              <a:t>The Resolution procedure was converted to a Standing Order by an Act of 1860 ( 23 &amp; 24 Victoria , cap . 49 ) making admission of Jews a matter of right rather than privilege. By the Parliamentary Oaths Act 1866 (29 &amp; 30 Victoria ,cap. 19) a new and simplified oath for both Houses was introduced omitting reference to “true faith of a Christian” . </a:t>
            </a:r>
          </a:p>
          <a:p>
            <a:endParaRPr lang="en-GB" sz="1300" dirty="0">
              <a:solidFill>
                <a:schemeClr val="tx1">
                  <a:lumMod val="85000"/>
                  <a:lumOff val="15000"/>
                </a:schemeClr>
              </a:solidFill>
              <a:latin typeface="Arial" panose="020B0604020202020204" pitchFamily="34" charset="0"/>
              <a:ea typeface="Times New Roman" panose="02020603050405020304" pitchFamily="18" charset="0"/>
            </a:endParaRPr>
          </a:p>
          <a:p>
            <a:pPr marL="0" indent="0">
              <a:buNone/>
            </a:pPr>
            <a:endParaRPr lang="en-GB" sz="13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300" dirty="0">
              <a:solidFill>
                <a:schemeClr val="tx1">
                  <a:lumMod val="85000"/>
                  <a:lumOff val="15000"/>
                </a:schemeClr>
              </a:solidFill>
            </a:endParaRPr>
          </a:p>
        </p:txBody>
      </p:sp>
      <p:pic>
        <p:nvPicPr>
          <p:cNvPr id="1028" name="Picture 4">
            <a:extLst>
              <a:ext uri="{FF2B5EF4-FFF2-40B4-BE49-F238E27FC236}">
                <a16:creationId xmlns:a16="http://schemas.microsoft.com/office/drawing/2014/main" id="{8ABFD0F2-E9A2-434A-B44A-C0178D3D6A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95" r="28484"/>
          <a:stretch/>
        </p:blipFill>
        <p:spPr bwMode="auto">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79116AF-E52D-47F7-9E4A-AE805271951B}"/>
              </a:ext>
            </a:extLst>
          </p:cNvPr>
          <p:cNvSpPr txBox="1"/>
          <p:nvPr/>
        </p:nvSpPr>
        <p:spPr>
          <a:xfrm>
            <a:off x="609600" y="6385561"/>
            <a:ext cx="1879600" cy="369332"/>
          </a:xfrm>
          <a:prstGeom prst="rect">
            <a:avLst/>
          </a:prstGeom>
          <a:noFill/>
        </p:spPr>
        <p:txBody>
          <a:bodyPr wrap="square" rtlCol="0">
            <a:spAutoFit/>
          </a:bodyPr>
          <a:lstStyle/>
          <a:p>
            <a:r>
              <a:rPr lang="en-GB" dirty="0"/>
              <a:t>Lord Derby.</a:t>
            </a:r>
          </a:p>
        </p:txBody>
      </p:sp>
    </p:spTree>
    <p:extLst>
      <p:ext uri="{BB962C8B-B14F-4D97-AF65-F5344CB8AC3E}">
        <p14:creationId xmlns:p14="http://schemas.microsoft.com/office/powerpoint/2010/main" val="1504738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5" name="Rectangle 106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C7C434-EE9B-43FA-B2E4-8ECD9A93A52B}"/>
              </a:ext>
            </a:extLst>
          </p:cNvPr>
          <p:cNvSpPr>
            <a:spLocks noGrp="1"/>
          </p:cNvSpPr>
          <p:nvPr>
            <p:ph type="title"/>
          </p:nvPr>
        </p:nvSpPr>
        <p:spPr>
          <a:xfrm>
            <a:off x="1150286" y="501594"/>
            <a:ext cx="4790364" cy="1146231"/>
          </a:xfrm>
        </p:spPr>
        <p:txBody>
          <a:bodyPr vert="horz" lIns="91440" tIns="45720" rIns="91440" bIns="45720" rtlCol="0" anchor="b">
            <a:normAutofit fontScale="90000"/>
          </a:bodyPr>
          <a:lstStyle/>
          <a:p>
            <a:r>
              <a:rPr lang="en-US" sz="3700" dirty="0"/>
              <a:t>Francis </a:t>
            </a:r>
            <a:r>
              <a:rPr lang="en-US" sz="3700" dirty="0" err="1"/>
              <a:t>Goldsmid’s</a:t>
            </a:r>
            <a:r>
              <a:rPr lang="en-US" sz="3700" dirty="0"/>
              <a:t> particular contributions to Jewish Emancipation.</a:t>
            </a:r>
          </a:p>
        </p:txBody>
      </p:sp>
      <p:sp>
        <p:nvSpPr>
          <p:cNvPr id="7" name="TextBox 6">
            <a:extLst>
              <a:ext uri="{FF2B5EF4-FFF2-40B4-BE49-F238E27FC236}">
                <a16:creationId xmlns:a16="http://schemas.microsoft.com/office/drawing/2014/main" id="{146B6A2D-C112-42A8-9068-11F81EA83EE5}"/>
              </a:ext>
            </a:extLst>
          </p:cNvPr>
          <p:cNvSpPr txBox="1"/>
          <p:nvPr/>
        </p:nvSpPr>
        <p:spPr>
          <a:xfrm>
            <a:off x="1150286" y="1647825"/>
            <a:ext cx="4667553" cy="4177741"/>
          </a:xfrm>
          <a:prstGeom prst="rect">
            <a:avLst/>
          </a:prstGeom>
        </p:spPr>
        <p:txBody>
          <a:bodyPr vert="horz" lIns="91440" tIns="45720" rIns="91440" bIns="45720" rtlCol="0">
            <a:normAutofit fontScale="92500" lnSpcReduction="10000"/>
          </a:bodyPr>
          <a:lstStyle/>
          <a:p>
            <a:pPr>
              <a:lnSpc>
                <a:spcPct val="150000"/>
              </a:lnSpc>
              <a:spcAft>
                <a:spcPts val="600"/>
              </a:spcAft>
            </a:pPr>
            <a:r>
              <a:rPr lang="en-US" sz="1700" dirty="0">
                <a:effectLst/>
              </a:rPr>
              <a:t> </a:t>
            </a:r>
            <a:r>
              <a:rPr lang="en-US" sz="1700" dirty="0"/>
              <a:t>A series, over eighteen years. </a:t>
            </a:r>
            <a:r>
              <a:rPr lang="en-US" sz="1700" dirty="0">
                <a:effectLst/>
              </a:rPr>
              <a:t> of clearly expressed, analytical and well received pamphlets, mainly to enlist support of non – Jews; the first was  </a:t>
            </a:r>
            <a:r>
              <a:rPr lang="en-US" sz="1700" i="1" dirty="0">
                <a:effectLst/>
              </a:rPr>
              <a:t>“Remarks on the Civil Disabilities of British Jews”</a:t>
            </a:r>
            <a:r>
              <a:rPr lang="en-US" sz="1700" dirty="0">
                <a:effectLst/>
              </a:rPr>
              <a:t>, written whilst training for the bar in 1830</a:t>
            </a:r>
            <a:r>
              <a:rPr lang="en-US" sz="1700" dirty="0"/>
              <a:t>.</a:t>
            </a:r>
          </a:p>
          <a:p>
            <a:pPr>
              <a:lnSpc>
                <a:spcPct val="150000"/>
              </a:lnSpc>
              <a:spcAft>
                <a:spcPts val="600"/>
              </a:spcAft>
            </a:pPr>
            <a:r>
              <a:rPr lang="en-US" sz="1700" dirty="0">
                <a:effectLst/>
              </a:rPr>
              <a:t>In </a:t>
            </a:r>
            <a:r>
              <a:rPr lang="en-US" sz="1700" i="1" dirty="0">
                <a:effectLst/>
              </a:rPr>
              <a:t>The arguments advanced against the enfranchisement of the Jews, considered in a series of letters</a:t>
            </a:r>
            <a:r>
              <a:rPr lang="en-US" sz="1700" dirty="0">
                <a:effectLst/>
              </a:rPr>
              <a:t> ,1831,</a:t>
            </a:r>
            <a:r>
              <a:rPr lang="en-US" sz="1700" dirty="0"/>
              <a:t>he was perhaps</a:t>
            </a:r>
            <a:r>
              <a:rPr lang="en-US" sz="1700" dirty="0">
                <a:effectLst/>
              </a:rPr>
              <a:t> the first member of the Anglo-Jewish leadership to recognize the potential of the “Jewish vote” in Parliamentary constituencies for the campaign to remove civil and political disabilities.</a:t>
            </a: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p:txBody>
      </p:sp>
      <p:pic>
        <p:nvPicPr>
          <p:cNvPr id="1028" name="Picture 4" descr="Front Cover">
            <a:extLst>
              <a:ext uri="{FF2B5EF4-FFF2-40B4-BE49-F238E27FC236}">
                <a16:creationId xmlns:a16="http://schemas.microsoft.com/office/drawing/2014/main" id="{BE7877E3-F434-4AC4-84EE-AAE22C368A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50057" y="1015757"/>
            <a:ext cx="2670313" cy="44644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con image">
            <a:extLst>
              <a:ext uri="{FF2B5EF4-FFF2-40B4-BE49-F238E27FC236}">
                <a16:creationId xmlns:a16="http://schemas.microsoft.com/office/drawing/2014/main" id="{6E93B1A4-6010-425A-B641-7E92E3AC1AD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49409" y="670377"/>
            <a:ext cx="1482271" cy="24299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ont Cover">
            <a:extLst>
              <a:ext uri="{FF2B5EF4-FFF2-40B4-BE49-F238E27FC236}">
                <a16:creationId xmlns:a16="http://schemas.microsoft.com/office/drawing/2014/main" id="{4C8D7CF7-46C3-4C1F-A63D-FD840A41C4F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9349409" y="3429000"/>
            <a:ext cx="1576669" cy="2401957"/>
          </a:xfrm>
          <a:prstGeom prst="rect">
            <a:avLst/>
          </a:prstGeom>
          <a:noFill/>
          <a:extLst>
            <a:ext uri="{909E8E84-426E-40DD-AFC4-6F175D3DCCD1}">
              <a14:hiddenFill xmlns:a14="http://schemas.microsoft.com/office/drawing/2010/main">
                <a:solidFill>
                  <a:srgbClr val="FFFFFF"/>
                </a:solidFill>
              </a14:hiddenFill>
            </a:ext>
          </a:extLst>
        </p:spPr>
      </p:pic>
      <p:sp>
        <p:nvSpPr>
          <p:cNvPr id="1076" name="Rectangle 1066">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ectangle 1068">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425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A63FFF-7CE7-40EE-B054-3EAC43E3B9F9}"/>
              </a:ext>
            </a:extLst>
          </p:cNvPr>
          <p:cNvSpPr>
            <a:spLocks noGrp="1"/>
          </p:cNvSpPr>
          <p:nvPr>
            <p:ph type="title"/>
          </p:nvPr>
        </p:nvSpPr>
        <p:spPr>
          <a:xfrm>
            <a:off x="640080" y="325370"/>
            <a:ext cx="4368602" cy="978420"/>
          </a:xfrm>
        </p:spPr>
        <p:txBody>
          <a:bodyPr anchor="b">
            <a:normAutofit fontScale="90000"/>
          </a:bodyPr>
          <a:lstStyle/>
          <a:p>
            <a:r>
              <a:rPr lang="en-GB" sz="4200" dirty="0"/>
              <a:t>The first Practising Jewish MPs.</a:t>
            </a: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872D5F-CB1A-4D65-8154-8AB643A0D0F6}"/>
              </a:ext>
            </a:extLst>
          </p:cNvPr>
          <p:cNvSpPr>
            <a:spLocks noGrp="1"/>
          </p:cNvSpPr>
          <p:nvPr>
            <p:ph idx="1"/>
          </p:nvPr>
        </p:nvSpPr>
        <p:spPr>
          <a:xfrm>
            <a:off x="534057" y="1507505"/>
            <a:ext cx="4243589" cy="3320668"/>
          </a:xfrm>
        </p:spPr>
        <p:txBody>
          <a:bodyPr>
            <a:normAutofit fontScale="25000" lnSpcReduction="20000"/>
          </a:bodyPr>
          <a:lstStyle/>
          <a:p>
            <a:pPr marL="0" indent="0" fontAlgn="base">
              <a:spcAft>
                <a:spcPts val="800"/>
              </a:spcAft>
              <a:buNone/>
            </a:pPr>
            <a:r>
              <a:rPr lang="en-GB" sz="4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5600" dirty="0">
                <a:effectLst/>
                <a:latin typeface="Arial" panose="020B0604020202020204" pitchFamily="34" charset="0"/>
                <a:ea typeface="Times New Roman" panose="02020603050405020304" pitchFamily="18" charset="0"/>
                <a:cs typeface="Times New Roman" panose="02020603050405020304" pitchFamily="18" charset="0"/>
              </a:rPr>
              <a:t>Lionel de Rothschild,1858 , the City</a:t>
            </a:r>
          </a:p>
          <a:p>
            <a:pPr marL="0" indent="0" fontAlgn="base">
              <a:spcAft>
                <a:spcPts val="800"/>
              </a:spcAft>
              <a:buNone/>
            </a:pPr>
            <a:r>
              <a:rPr lang="en-GB" sz="5600" dirty="0">
                <a:effectLst/>
                <a:latin typeface="Arial" panose="020B0604020202020204" pitchFamily="34" charset="0"/>
                <a:ea typeface="Times New Roman" panose="02020603050405020304" pitchFamily="18" charset="0"/>
                <a:cs typeface="Times New Roman" panose="02020603050405020304" pitchFamily="18" charset="0"/>
              </a:rPr>
              <a:t>Meyer de Rothschild, 1859, Hythe.</a:t>
            </a:r>
          </a:p>
          <a:p>
            <a:pPr marL="0" indent="0" fontAlgn="base">
              <a:spcAft>
                <a:spcPts val="800"/>
              </a:spcAft>
              <a:buNone/>
            </a:pPr>
            <a:r>
              <a:rPr lang="en-GB" sz="5600" dirty="0">
                <a:effectLst/>
                <a:latin typeface="Arial" panose="020B0604020202020204" pitchFamily="34" charset="0"/>
                <a:ea typeface="Times New Roman" panose="02020603050405020304" pitchFamily="18" charset="0"/>
                <a:cs typeface="Times New Roman" panose="02020603050405020304" pitchFamily="18" charset="0"/>
              </a:rPr>
              <a:t>David </a:t>
            </a:r>
            <a:r>
              <a:rPr lang="en-GB" sz="5600" dirty="0" err="1">
                <a:effectLst/>
                <a:latin typeface="Arial" panose="020B0604020202020204" pitchFamily="34" charset="0"/>
                <a:ea typeface="Times New Roman" panose="02020603050405020304" pitchFamily="18" charset="0"/>
                <a:cs typeface="Times New Roman" panose="02020603050405020304" pitchFamily="18" charset="0"/>
              </a:rPr>
              <a:t>Solomons</a:t>
            </a:r>
            <a:r>
              <a:rPr lang="en-GB" sz="5600" dirty="0">
                <a:latin typeface="Arial" panose="020B0604020202020204" pitchFamily="34" charset="0"/>
                <a:ea typeface="Times New Roman" panose="02020603050405020304" pitchFamily="18" charset="0"/>
                <a:cs typeface="Times New Roman" panose="02020603050405020304" pitchFamily="18" charset="0"/>
              </a:rPr>
              <a:t>, 1859, Greenwich.</a:t>
            </a:r>
          </a:p>
          <a:p>
            <a:pPr marL="0" indent="0" fontAlgn="base">
              <a:spcAft>
                <a:spcPts val="800"/>
              </a:spcAft>
              <a:buNone/>
            </a:pPr>
            <a:r>
              <a:rPr lang="en-GB" sz="5600" dirty="0">
                <a:effectLst/>
                <a:latin typeface="Arial" panose="020B0604020202020204" pitchFamily="34" charset="0"/>
                <a:ea typeface="Times New Roman" panose="02020603050405020304" pitchFamily="18" charset="0"/>
                <a:cs typeface="Times New Roman" panose="02020603050405020304" pitchFamily="18" charset="0"/>
              </a:rPr>
              <a:t>Francis </a:t>
            </a:r>
            <a:r>
              <a:rPr lang="en-GB" sz="5600" dirty="0" err="1">
                <a:effectLst/>
                <a:latin typeface="Arial" panose="020B0604020202020204" pitchFamily="34" charset="0"/>
                <a:ea typeface="Times New Roman" panose="02020603050405020304" pitchFamily="18" charset="0"/>
                <a:cs typeface="Times New Roman" panose="02020603050405020304" pitchFamily="18" charset="0"/>
              </a:rPr>
              <a:t>Goldsmid</a:t>
            </a:r>
            <a:r>
              <a:rPr lang="en-GB" sz="5600" dirty="0">
                <a:effectLst/>
                <a:latin typeface="Arial" panose="020B0604020202020204" pitchFamily="34" charset="0"/>
                <a:ea typeface="Times New Roman" panose="02020603050405020304" pitchFamily="18" charset="0"/>
                <a:cs typeface="Times New Roman" panose="02020603050405020304" pitchFamily="18" charset="0"/>
              </a:rPr>
              <a:t>, 1860, Reading.</a:t>
            </a:r>
            <a:endParaRPr lang="en-GB" sz="5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70000"/>
              </a:lnSpc>
              <a:spcAft>
                <a:spcPts val="800"/>
              </a:spcAft>
              <a:buNone/>
            </a:pPr>
            <a:r>
              <a:rPr lang="en-GB" sz="5600" dirty="0">
                <a:effectLst/>
                <a:latin typeface="Arial" panose="020B0604020202020204" pitchFamily="34" charset="0"/>
                <a:ea typeface="Times New Roman" panose="02020603050405020304" pitchFamily="18" charset="0"/>
                <a:cs typeface="Times New Roman" panose="02020603050405020304" pitchFamily="18" charset="0"/>
              </a:rPr>
              <a:t> Converts to other religions, facing no difficulty with the prescribed oath, had sat in parliament before. Famous amongst them being: Benjamin Disraeli born to a Sephardi family, but baptised at 12 into the Church of England, entered parliament in 1837, later rising to prime minister; and David Ricardo, economist and financier, also from a London Sephardi family, became a Unitarian at 21 and served as an MP from 1819 to 1823.   </a:t>
            </a:r>
            <a:endParaRPr lang="en-GB" sz="56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70000"/>
              </a:lnSpc>
              <a:spcAft>
                <a:spcPts val="800"/>
              </a:spcAft>
            </a:pPr>
            <a:endParaRPr lang="en-GB" sz="4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49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sz="900" dirty="0"/>
          </a:p>
        </p:txBody>
      </p:sp>
      <p:pic>
        <p:nvPicPr>
          <p:cNvPr id="2050" name="Picture 2">
            <a:extLst>
              <a:ext uri="{FF2B5EF4-FFF2-40B4-BE49-F238E27FC236}">
                <a16:creationId xmlns:a16="http://schemas.microsoft.com/office/drawing/2014/main" id="{86698053-6933-47D8-A186-A6C036311D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75" r="2182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008E6D3-788D-4F1F-9F5F-969891DD8BE7}"/>
              </a:ext>
            </a:extLst>
          </p:cNvPr>
          <p:cNvSpPr txBox="1"/>
          <p:nvPr/>
        </p:nvSpPr>
        <p:spPr>
          <a:xfrm>
            <a:off x="7077075" y="1303789"/>
            <a:ext cx="3243309" cy="369332"/>
          </a:xfrm>
          <a:prstGeom prst="rect">
            <a:avLst/>
          </a:prstGeom>
          <a:noFill/>
        </p:spPr>
        <p:txBody>
          <a:bodyPr wrap="square" rtlCol="0">
            <a:spAutoFit/>
          </a:bodyPr>
          <a:lstStyle/>
          <a:p>
            <a:endParaRPr lang="en-GB" dirty="0"/>
          </a:p>
        </p:txBody>
      </p:sp>
      <p:sp>
        <p:nvSpPr>
          <p:cNvPr id="12" name="TextBox 11">
            <a:extLst>
              <a:ext uri="{FF2B5EF4-FFF2-40B4-BE49-F238E27FC236}">
                <a16:creationId xmlns:a16="http://schemas.microsoft.com/office/drawing/2014/main" id="{83EA473E-63A2-487E-8E16-5716CCEACA40}"/>
              </a:ext>
            </a:extLst>
          </p:cNvPr>
          <p:cNvSpPr txBox="1"/>
          <p:nvPr/>
        </p:nvSpPr>
        <p:spPr>
          <a:xfrm>
            <a:off x="7229475" y="1419225"/>
            <a:ext cx="3243309" cy="369332"/>
          </a:xfrm>
          <a:prstGeom prst="rect">
            <a:avLst/>
          </a:prstGeom>
          <a:noFill/>
        </p:spPr>
        <p:txBody>
          <a:bodyPr wrap="square" rtlCol="0">
            <a:spAutoFit/>
          </a:bodyPr>
          <a:lstStyle/>
          <a:p>
            <a:endParaRPr lang="en-GB" dirty="0"/>
          </a:p>
        </p:txBody>
      </p:sp>
      <p:sp>
        <p:nvSpPr>
          <p:cNvPr id="13" name="TextBox 12">
            <a:extLst>
              <a:ext uri="{FF2B5EF4-FFF2-40B4-BE49-F238E27FC236}">
                <a16:creationId xmlns:a16="http://schemas.microsoft.com/office/drawing/2014/main" id="{633CCDF7-6042-4E57-8693-7956A4B826BF}"/>
              </a:ext>
            </a:extLst>
          </p:cNvPr>
          <p:cNvSpPr txBox="1"/>
          <p:nvPr/>
        </p:nvSpPr>
        <p:spPr>
          <a:xfrm>
            <a:off x="7381875" y="1571625"/>
            <a:ext cx="3243309" cy="369332"/>
          </a:xfrm>
          <a:prstGeom prst="rect">
            <a:avLst/>
          </a:prstGeom>
          <a:noFill/>
        </p:spPr>
        <p:txBody>
          <a:bodyPr wrap="square" rtlCol="0">
            <a:spAutoFit/>
          </a:bodyPr>
          <a:lstStyle/>
          <a:p>
            <a:endParaRPr lang="en-GB" dirty="0"/>
          </a:p>
        </p:txBody>
      </p:sp>
      <p:sp>
        <p:nvSpPr>
          <p:cNvPr id="14" name="TextBox 13">
            <a:extLst>
              <a:ext uri="{FF2B5EF4-FFF2-40B4-BE49-F238E27FC236}">
                <a16:creationId xmlns:a16="http://schemas.microsoft.com/office/drawing/2014/main" id="{78F6BD62-17C3-4B82-858F-526A1889FEF6}"/>
              </a:ext>
            </a:extLst>
          </p:cNvPr>
          <p:cNvSpPr txBox="1"/>
          <p:nvPr/>
        </p:nvSpPr>
        <p:spPr>
          <a:xfrm>
            <a:off x="7534275" y="1724025"/>
            <a:ext cx="3243309" cy="1754326"/>
          </a:xfrm>
          <a:prstGeom prst="rect">
            <a:avLst/>
          </a:prstGeom>
          <a:noFill/>
        </p:spPr>
        <p:txBody>
          <a:bodyPr wrap="square" rtlCol="0">
            <a:spAutoFit/>
          </a:bodyPr>
          <a:lstStyle/>
          <a:p>
            <a:r>
              <a:rPr lang="en-GB" b="0" i="1" dirty="0">
                <a:solidFill>
                  <a:srgbClr val="202122"/>
                </a:solidFill>
                <a:effectLst/>
                <a:latin typeface="Arial" panose="020B0604020202020204" pitchFamily="34" charset="0"/>
              </a:rPr>
              <a:t>Lionel Nathan de Rothschild introduced in the House of Commons on 26 July 1858 by </a:t>
            </a:r>
            <a:r>
              <a:rPr lang="en-GB" b="0" i="1" dirty="0">
                <a:solidFill>
                  <a:srgbClr val="0645AD"/>
                </a:solidFill>
                <a:effectLst/>
                <a:latin typeface="Arial" panose="020B0604020202020204" pitchFamily="34" charset="0"/>
              </a:rPr>
              <a:t>Lord Russell</a:t>
            </a:r>
            <a:r>
              <a:rPr lang="en-GB" b="0" i="1" dirty="0">
                <a:solidFill>
                  <a:srgbClr val="202122"/>
                </a:solidFill>
                <a:effectLst/>
                <a:latin typeface="Arial" panose="020B0604020202020204" pitchFamily="34" charset="0"/>
              </a:rPr>
              <a:t> and Mr </a:t>
            </a:r>
            <a:r>
              <a:rPr lang="en-GB" b="0" i="1" u="none" strike="noStrike" dirty="0">
                <a:solidFill>
                  <a:srgbClr val="0645AD"/>
                </a:solidFill>
                <a:effectLst/>
                <a:latin typeface="Arial" panose="020B0604020202020204" pitchFamily="34" charset="0"/>
                <a:hlinkClick r:id="rId3" tooltip="John Abel Smith"/>
              </a:rPr>
              <a:t>John Abel Smith</a:t>
            </a:r>
            <a:r>
              <a:rPr lang="en-GB" b="0" i="0" dirty="0">
                <a:solidFill>
                  <a:srgbClr val="202122"/>
                </a:solidFill>
                <a:effectLst/>
                <a:latin typeface="Arial" panose="020B0604020202020204" pitchFamily="34" charset="0"/>
              </a:rPr>
              <a:t>, by </a:t>
            </a:r>
            <a:r>
              <a:rPr lang="en-GB" b="0" i="0" u="none" strike="noStrike" dirty="0">
                <a:solidFill>
                  <a:srgbClr val="0645AD"/>
                </a:solidFill>
                <a:effectLst/>
                <a:latin typeface="Arial" panose="020B0604020202020204" pitchFamily="34" charset="0"/>
                <a:hlinkClick r:id="rId4" tooltip="Henry Barraud (artist)"/>
              </a:rPr>
              <a:t>Henry Barraud</a:t>
            </a:r>
            <a:r>
              <a:rPr lang="en-GB" b="0" i="0" dirty="0">
                <a:solidFill>
                  <a:srgbClr val="202122"/>
                </a:solidFill>
                <a:effectLst/>
                <a:latin typeface="Arial" panose="020B0604020202020204" pitchFamily="34" charset="0"/>
              </a:rPr>
              <a:t>, 1872</a:t>
            </a:r>
            <a:endParaRPr lang="en-GB" dirty="0"/>
          </a:p>
        </p:txBody>
      </p:sp>
    </p:spTree>
    <p:extLst>
      <p:ext uri="{BB962C8B-B14F-4D97-AF65-F5344CB8AC3E}">
        <p14:creationId xmlns:p14="http://schemas.microsoft.com/office/powerpoint/2010/main" val="100582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AC85-F00B-4396-8C3B-4A35669DC279}"/>
              </a:ext>
            </a:extLst>
          </p:cNvPr>
          <p:cNvSpPr>
            <a:spLocks noGrp="1"/>
          </p:cNvSpPr>
          <p:nvPr>
            <p:ph type="title"/>
          </p:nvPr>
        </p:nvSpPr>
        <p:spPr>
          <a:xfrm>
            <a:off x="4965430" y="629268"/>
            <a:ext cx="6586491" cy="1286160"/>
          </a:xfrm>
        </p:spPr>
        <p:txBody>
          <a:bodyPr anchor="b">
            <a:normAutofit/>
          </a:bodyPr>
          <a:lstStyle/>
          <a:p>
            <a:r>
              <a:rPr lang="en-GB" sz="1800" b="1">
                <a:effectLst/>
                <a:latin typeface="Arial" panose="020B0604020202020204" pitchFamily="34" charset="0"/>
                <a:ea typeface="Calibri" panose="020F0502020204030204" pitchFamily="34" charset="0"/>
                <a:cs typeface="Times New Roman" panose="02020603050405020304" pitchFamily="18" charset="0"/>
              </a:rPr>
              <a:t>Jewish Emancipation in Nineteenth Century Britain : Francis </a:t>
            </a:r>
            <a:r>
              <a:rPr lang="en-GB" sz="1800" b="1" err="1">
                <a:effectLst/>
                <a:latin typeface="Arial" panose="020B0604020202020204" pitchFamily="34" charset="0"/>
                <a:ea typeface="Calibri" panose="020F0502020204030204" pitchFamily="34" charset="0"/>
                <a:cs typeface="Times New Roman" panose="02020603050405020304" pitchFamily="18" charset="0"/>
              </a:rPr>
              <a:t>Goldsmid</a:t>
            </a:r>
            <a:r>
              <a:rPr lang="en-GB" sz="1800" b="1">
                <a:effectLst/>
                <a:latin typeface="Arial" panose="020B0604020202020204" pitchFamily="34" charset="0"/>
                <a:ea typeface="Calibri" panose="020F0502020204030204" pitchFamily="34" charset="0"/>
                <a:cs typeface="Times New Roman" panose="02020603050405020304" pitchFamily="18" charset="0"/>
              </a:rPr>
              <a:t>; Barrister; Legislator; Human Rights Campaigner;  Religious Reformer and Philanthropist</a:t>
            </a:r>
            <a:r>
              <a:rPr lang="en-GB" sz="1800">
                <a:effectLst/>
                <a:latin typeface="Arial" panose="020B0604020202020204" pitchFamily="34" charset="0"/>
                <a:ea typeface="Calibri" panose="020F0502020204030204" pitchFamily="34" charset="0"/>
                <a:cs typeface="Times New Roman" panose="02020603050405020304" pitchFamily="18" charset="0"/>
              </a:rPr>
              <a:t>.</a:t>
            </a:r>
            <a:br>
              <a:rPr lang="en-GB" sz="1800">
                <a:effectLst/>
                <a:latin typeface="Calibri" panose="020F0502020204030204" pitchFamily="34" charset="0"/>
                <a:ea typeface="Calibri" panose="020F0502020204030204" pitchFamily="34" charset="0"/>
                <a:cs typeface="Times New Roman" panose="02020603050405020304" pitchFamily="18" charset="0"/>
              </a:rPr>
            </a:br>
            <a:endParaRPr lang="en-GB" sz="1800"/>
          </a:p>
        </p:txBody>
      </p:sp>
      <p:sp>
        <p:nvSpPr>
          <p:cNvPr id="3" name="Content Placeholder 2">
            <a:extLst>
              <a:ext uri="{FF2B5EF4-FFF2-40B4-BE49-F238E27FC236}">
                <a16:creationId xmlns:a16="http://schemas.microsoft.com/office/drawing/2014/main" id="{302C3AE6-5852-4FAE-BD85-9E9D061F03E7}"/>
              </a:ext>
            </a:extLst>
          </p:cNvPr>
          <p:cNvSpPr>
            <a:spLocks noGrp="1"/>
          </p:cNvSpPr>
          <p:nvPr>
            <p:ph idx="1"/>
          </p:nvPr>
        </p:nvSpPr>
        <p:spPr>
          <a:xfrm>
            <a:off x="4965431" y="2438400"/>
            <a:ext cx="6586489" cy="3785419"/>
          </a:xfrm>
        </p:spPr>
        <p:txBody>
          <a:bodyPr>
            <a:normAutofit/>
          </a:bodyPr>
          <a:lstStyle/>
          <a:p>
            <a:pPr marL="0" indent="0">
              <a:buNone/>
            </a:pPr>
            <a:r>
              <a:rPr lang="en-GB" sz="1900"/>
              <a:t>Francis </a:t>
            </a:r>
            <a:r>
              <a:rPr lang="en-GB" sz="1900" dirty="0"/>
              <a:t>Henry </a:t>
            </a:r>
            <a:r>
              <a:rPr lang="en-GB" sz="1900" dirty="0" err="1"/>
              <a:t>Goldsmid</a:t>
            </a:r>
            <a:r>
              <a:rPr lang="en-GB" sz="1900" dirty="0"/>
              <a:t> (</a:t>
            </a:r>
            <a:r>
              <a:rPr lang="en-GB" sz="1900" b="0" i="0" dirty="0">
                <a:effectLst/>
                <a:latin typeface="Roboto"/>
              </a:rPr>
              <a:t>Chaim </a:t>
            </a:r>
            <a:r>
              <a:rPr lang="en-GB" sz="1900" b="0" i="0" dirty="0" err="1">
                <a:effectLst/>
                <a:latin typeface="Roboto"/>
              </a:rPr>
              <a:t>Tsevi</a:t>
            </a:r>
            <a:r>
              <a:rPr lang="en-GB" sz="1900" b="0" i="0" dirty="0">
                <a:effectLst/>
                <a:latin typeface="Roboto"/>
              </a:rPr>
              <a:t> Hirsch Isaac Aryeh </a:t>
            </a:r>
            <a:r>
              <a:rPr lang="en-GB" sz="1900" b="0" i="0" dirty="0" err="1">
                <a:effectLst/>
                <a:latin typeface="Roboto"/>
              </a:rPr>
              <a:t>HaLevi</a:t>
            </a:r>
            <a:r>
              <a:rPr lang="en-GB" sz="1900" b="0" i="0" dirty="0">
                <a:effectLst/>
                <a:latin typeface="Roboto"/>
              </a:rPr>
              <a:t>), </a:t>
            </a:r>
            <a:r>
              <a:rPr lang="en-GB" sz="1900" dirty="0"/>
              <a:t>born 1808, died 1878.</a:t>
            </a:r>
          </a:p>
          <a:p>
            <a:pPr marL="0" indent="0">
              <a:buNone/>
            </a:pPr>
            <a:r>
              <a:rPr lang="en-GB" sz="1900" dirty="0"/>
              <a:t>Son of Isaac Lyon </a:t>
            </a:r>
            <a:r>
              <a:rPr lang="en-GB" sz="1900" dirty="0" err="1"/>
              <a:t>Goldsmid</a:t>
            </a:r>
            <a:r>
              <a:rPr lang="en-GB" sz="1900" dirty="0"/>
              <a:t>, brother of Anna Maria </a:t>
            </a:r>
            <a:r>
              <a:rPr lang="en-GB" sz="1900" dirty="0" err="1"/>
              <a:t>Goldsmid</a:t>
            </a:r>
            <a:r>
              <a:rPr lang="en-GB" sz="1900" dirty="0"/>
              <a:t> (educationalist and translator).</a:t>
            </a:r>
          </a:p>
          <a:p>
            <a:pPr marL="0" indent="0">
              <a:buNone/>
            </a:pPr>
            <a:r>
              <a:rPr lang="en-GB" sz="1900" dirty="0"/>
              <a:t>Married Louisa Sophia </a:t>
            </a:r>
            <a:r>
              <a:rPr lang="en-GB" sz="1900" dirty="0" err="1"/>
              <a:t>Goldsmid</a:t>
            </a:r>
            <a:r>
              <a:rPr lang="en-GB" sz="1900" dirty="0"/>
              <a:t> ( philanthropist and educationalist) 1839.</a:t>
            </a:r>
          </a:p>
          <a:p>
            <a:pPr marL="0" indent="0">
              <a:buNone/>
            </a:pPr>
            <a:r>
              <a:rPr lang="en-GB" sz="1900" dirty="0"/>
              <a:t>Called to the bar 1833 – first professing Jewish barrister and first QC 1858.</a:t>
            </a:r>
          </a:p>
          <a:p>
            <a:pPr marL="0" indent="0">
              <a:buNone/>
            </a:pPr>
            <a:r>
              <a:rPr lang="en-GB" sz="1900" dirty="0"/>
              <a:t>At heart of struggle for Jewish Emancipation.</a:t>
            </a:r>
          </a:p>
          <a:p>
            <a:pPr marL="0" indent="0">
              <a:buNone/>
            </a:pPr>
            <a:r>
              <a:rPr lang="en-GB" sz="1900" dirty="0"/>
              <a:t>Member of Parliament 1860 – 1878.  </a:t>
            </a:r>
          </a:p>
        </p:txBody>
      </p:sp>
      <p:pic>
        <p:nvPicPr>
          <p:cNvPr id="4" name="Picture 2" descr="See the source image">
            <a:extLst>
              <a:ext uri="{FF2B5EF4-FFF2-40B4-BE49-F238E27FC236}">
                <a16:creationId xmlns:a16="http://schemas.microsoft.com/office/drawing/2014/main" id="{0CD634E4-A3C4-493A-BE37-9D90835DBD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7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139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FB303-0351-402A-A017-46378E24F0A6}"/>
              </a:ext>
            </a:extLst>
          </p:cNvPr>
          <p:cNvSpPr>
            <a:spLocks noGrp="1"/>
          </p:cNvSpPr>
          <p:nvPr>
            <p:ph type="title"/>
          </p:nvPr>
        </p:nvSpPr>
        <p:spPr>
          <a:xfrm>
            <a:off x="4965430" y="629268"/>
            <a:ext cx="6586491" cy="1286160"/>
          </a:xfrm>
        </p:spPr>
        <p:txBody>
          <a:bodyPr anchor="b">
            <a:normAutofit/>
          </a:bodyPr>
          <a:lstStyle/>
          <a:p>
            <a:r>
              <a:rPr lang="en-GB" sz="2800" b="1">
                <a:effectLst/>
                <a:latin typeface="Arial" panose="020B0604020202020204" pitchFamily="34" charset="0"/>
                <a:ea typeface="Times New Roman" panose="02020603050405020304" pitchFamily="18" charset="0"/>
                <a:cs typeface="Times New Roman" panose="02020603050405020304" pitchFamily="18" charset="0"/>
              </a:rPr>
              <a:t>Francis Goldsmith Member of Parliament.</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dirty="0"/>
          </a:p>
        </p:txBody>
      </p:sp>
      <p:sp>
        <p:nvSpPr>
          <p:cNvPr id="3" name="Content Placeholder 2">
            <a:extLst>
              <a:ext uri="{FF2B5EF4-FFF2-40B4-BE49-F238E27FC236}">
                <a16:creationId xmlns:a16="http://schemas.microsoft.com/office/drawing/2014/main" id="{70280CDC-9F0F-4264-BAA6-38C7B0DF5F08}"/>
              </a:ext>
            </a:extLst>
          </p:cNvPr>
          <p:cNvSpPr>
            <a:spLocks noGrp="1"/>
          </p:cNvSpPr>
          <p:nvPr>
            <p:ph idx="1"/>
          </p:nvPr>
        </p:nvSpPr>
        <p:spPr>
          <a:xfrm>
            <a:off x="4965431" y="2438400"/>
            <a:ext cx="6586489" cy="3785419"/>
          </a:xfrm>
        </p:spPr>
        <p:txBody>
          <a:bodyPr>
            <a:normAutofit/>
          </a:bodyPr>
          <a:lstStyle/>
          <a:p>
            <a:pPr marL="0" indent="0">
              <a:buNone/>
            </a:pPr>
            <a:r>
              <a:rPr lang="en-GB" sz="2000"/>
              <a:t>Assiduous constituency MP and frequent attender at Parliament.</a:t>
            </a:r>
          </a:p>
          <a:p>
            <a:pPr marL="0" indent="0">
              <a:buNone/>
            </a:pPr>
            <a:endParaRPr lang="en-GB" sz="2000"/>
          </a:p>
          <a:p>
            <a:pPr marL="0" indent="0">
              <a:buNone/>
            </a:pPr>
            <a:r>
              <a:rPr lang="en-GB" sz="2000"/>
              <a:t>Advised party on drafting, legality of legislation and chaired Committees.</a:t>
            </a:r>
          </a:p>
          <a:p>
            <a:pPr marL="0" indent="0">
              <a:buNone/>
            </a:pPr>
            <a:endParaRPr lang="en-GB" sz="2000"/>
          </a:p>
          <a:p>
            <a:pPr marL="0" indent="0">
              <a:buNone/>
            </a:pPr>
            <a:r>
              <a:rPr lang="en-GB" sz="2000"/>
              <a:t>General interventions covered broad range of economic and social matters. Gradualist on extending franchise. Strongly favoured improvements in education and housing. Described as a “temperate Liberal”. </a:t>
            </a:r>
          </a:p>
          <a:p>
            <a:pPr marL="0" indent="0">
              <a:buNone/>
            </a:pPr>
            <a:endParaRPr lang="en-GB" sz="2000"/>
          </a:p>
          <a:p>
            <a:pPr marL="0" indent="0">
              <a:buNone/>
            </a:pPr>
            <a:endParaRPr lang="en-GB" sz="2000"/>
          </a:p>
          <a:p>
            <a:pPr marL="0" indent="0">
              <a:buNone/>
            </a:pPr>
            <a:endParaRPr lang="en-GB" sz="2000"/>
          </a:p>
          <a:p>
            <a:pPr marL="0" indent="0">
              <a:buNone/>
            </a:pPr>
            <a:endParaRPr lang="en-GB" sz="2000"/>
          </a:p>
        </p:txBody>
      </p:sp>
      <p:pic>
        <p:nvPicPr>
          <p:cNvPr id="3074" name="Picture 2">
            <a:extLst>
              <a:ext uri="{FF2B5EF4-FFF2-40B4-BE49-F238E27FC236}">
                <a16:creationId xmlns:a16="http://schemas.microsoft.com/office/drawing/2014/main" id="{6D00D6E4-1656-4A21-A217-CC6E1CD815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3"/>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3079" name="Straight Connector 307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880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E0E75-CDDB-4F5E-9DAB-2EBBAC01B91B}"/>
              </a:ext>
            </a:extLst>
          </p:cNvPr>
          <p:cNvSpPr>
            <a:spLocks noGrp="1"/>
          </p:cNvSpPr>
          <p:nvPr>
            <p:ph type="title"/>
          </p:nvPr>
        </p:nvSpPr>
        <p:spPr>
          <a:xfrm>
            <a:off x="6513788" y="365125"/>
            <a:ext cx="4840010" cy="1807305"/>
          </a:xfrm>
        </p:spPr>
        <p:txBody>
          <a:bodyPr>
            <a:normAutofit/>
          </a:bodyPr>
          <a:lstStyle/>
          <a:p>
            <a:r>
              <a:rPr lang="en-GB" dirty="0"/>
              <a:t>Law and procedural reform.</a:t>
            </a:r>
          </a:p>
        </p:txBody>
      </p:sp>
      <p:pic>
        <p:nvPicPr>
          <p:cNvPr id="4098" name="Picture 2">
            <a:extLst>
              <a:ext uri="{FF2B5EF4-FFF2-40B4-BE49-F238E27FC236}">
                <a16:creationId xmlns:a16="http://schemas.microsoft.com/office/drawing/2014/main" id="{5146650C-915F-4003-813D-4F727F4E7D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65" r="21800"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3E4215C-D7A2-45AB-88ED-790D30C0F60D}"/>
              </a:ext>
            </a:extLst>
          </p:cNvPr>
          <p:cNvSpPr>
            <a:spLocks noGrp="1"/>
          </p:cNvSpPr>
          <p:nvPr>
            <p:ph idx="1"/>
          </p:nvPr>
        </p:nvSpPr>
        <p:spPr>
          <a:xfrm>
            <a:off x="6513788" y="2333297"/>
            <a:ext cx="4840010" cy="3843666"/>
          </a:xfrm>
        </p:spPr>
        <p:txBody>
          <a:bodyPr>
            <a:normAutofit/>
          </a:bodyPr>
          <a:lstStyle/>
          <a:p>
            <a:r>
              <a:rPr lang="en-GB" sz="1600" b="1" dirty="0"/>
              <a:t>Endorsed Universities Tests Act,1871.</a:t>
            </a:r>
          </a:p>
          <a:p>
            <a:r>
              <a:rPr lang="en-GB" sz="1600" b="1" dirty="0"/>
              <a:t> Supported reforms of trustee law favouring Dissenters.</a:t>
            </a:r>
          </a:p>
          <a:p>
            <a:r>
              <a:rPr lang="en-GB" sz="1600" b="1" dirty="0"/>
              <a:t>Affirmations Bill 1863, supported.</a:t>
            </a:r>
          </a:p>
          <a:p>
            <a:r>
              <a:rPr lang="en-GB" sz="1600" b="1" dirty="0"/>
              <a:t>Backed legislation for building Royal Courts of Justice in 1865.</a:t>
            </a:r>
          </a:p>
          <a:p>
            <a:r>
              <a:rPr lang="en-GB" sz="1600" b="1" dirty="0"/>
              <a:t>Supported the Supreme Court of Judicature Bill, 1873.</a:t>
            </a:r>
          </a:p>
          <a:p>
            <a:r>
              <a:rPr lang="en-GB" sz="1600" b="1" dirty="0"/>
              <a:t>Opposed creation of a General , or University, School of Law advocated by  Sir </a:t>
            </a:r>
            <a:r>
              <a:rPr lang="en-GB" sz="1600" b="1" dirty="0" err="1"/>
              <a:t>Roundell</a:t>
            </a:r>
            <a:r>
              <a:rPr lang="en-GB" sz="1600" b="1" dirty="0"/>
              <a:t> Palmer.</a:t>
            </a:r>
          </a:p>
          <a:p>
            <a:r>
              <a:rPr lang="en-GB" sz="1600" b="1" dirty="0"/>
              <a:t>Endorsed the Married Women’s Property Act, 1870.</a:t>
            </a:r>
          </a:p>
          <a:p>
            <a:r>
              <a:rPr lang="en-GB" sz="1600" b="1" dirty="0"/>
              <a:t>Opposed Lord Cairn’s Land Titles and Transfer Act, 1874</a:t>
            </a:r>
          </a:p>
          <a:p>
            <a:endParaRPr lang="en-GB" sz="1600" dirty="0"/>
          </a:p>
        </p:txBody>
      </p:sp>
    </p:spTree>
    <p:extLst>
      <p:ext uri="{BB962C8B-B14F-4D97-AF65-F5344CB8AC3E}">
        <p14:creationId xmlns:p14="http://schemas.microsoft.com/office/powerpoint/2010/main" val="128633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A922C1-E645-4B97-BD57-03D6080ECC8F}"/>
              </a:ext>
            </a:extLst>
          </p:cNvPr>
          <p:cNvSpPr>
            <a:spLocks noGrp="1"/>
          </p:cNvSpPr>
          <p:nvPr>
            <p:ph type="title"/>
          </p:nvPr>
        </p:nvSpPr>
        <p:spPr>
          <a:xfrm>
            <a:off x="1136397" y="502020"/>
            <a:ext cx="5323715" cy="620698"/>
          </a:xfrm>
        </p:spPr>
        <p:txBody>
          <a:bodyPr anchor="b">
            <a:normAutofit fontScale="90000"/>
          </a:bodyPr>
          <a:lstStyle/>
          <a:p>
            <a:r>
              <a:rPr lang="en-GB" sz="4000" dirty="0"/>
              <a:t>“The member for Jewry”.</a:t>
            </a:r>
          </a:p>
        </p:txBody>
      </p:sp>
      <p:sp>
        <p:nvSpPr>
          <p:cNvPr id="4" name="Content Placeholder 3">
            <a:extLst>
              <a:ext uri="{FF2B5EF4-FFF2-40B4-BE49-F238E27FC236}">
                <a16:creationId xmlns:a16="http://schemas.microsoft.com/office/drawing/2014/main" id="{AA0226B9-1612-4C83-B6E9-02DF41791070}"/>
              </a:ext>
            </a:extLst>
          </p:cNvPr>
          <p:cNvSpPr>
            <a:spLocks noGrp="1"/>
          </p:cNvSpPr>
          <p:nvPr>
            <p:ph idx="1"/>
          </p:nvPr>
        </p:nvSpPr>
        <p:spPr>
          <a:xfrm>
            <a:off x="1144923" y="1296520"/>
            <a:ext cx="5315189" cy="4644457"/>
          </a:xfrm>
        </p:spPr>
        <p:txBody>
          <a:bodyPr anchor="t">
            <a:normAutofit fontScale="25000" lnSpcReduction="20000"/>
          </a:bodyPr>
          <a:lstStyle/>
          <a:p>
            <a:pPr indent="0">
              <a:buNone/>
            </a:pPr>
            <a:r>
              <a:rPr lang="en-GB" sz="5600" b="1" dirty="0">
                <a:latin typeface="Arial" panose="020B0604020202020204" pitchFamily="34" charset="0"/>
                <a:ea typeface="Times New Roman" panose="02020603050405020304" pitchFamily="18" charset="0"/>
              </a:rPr>
              <a:t>Recognised spokesman for Jewish Community.</a:t>
            </a:r>
          </a:p>
          <a:p>
            <a:pPr indent="0">
              <a:lnSpc>
                <a:spcPct val="170000"/>
              </a:lnSpc>
              <a:buNone/>
            </a:pPr>
            <a:r>
              <a:rPr lang="en-GB" sz="5600" b="1" dirty="0">
                <a:latin typeface="Arial" panose="020B0604020202020204" pitchFamily="34" charset="0"/>
                <a:ea typeface="Times New Roman" panose="02020603050405020304" pitchFamily="18" charset="0"/>
              </a:rPr>
              <a:t>Powerful denunciations in Parliament of attacks and abuses of Jews in Russia, North Africa, Syria, Asia Minor, Persia, the </a:t>
            </a:r>
            <a:r>
              <a:rPr lang="en-GB" sz="5600" b="1" dirty="0" err="1">
                <a:latin typeface="Arial" panose="020B0604020202020204" pitchFamily="34" charset="0"/>
                <a:ea typeface="Times New Roman" panose="02020603050405020304" pitchFamily="18" charset="0"/>
              </a:rPr>
              <a:t>Danubian</a:t>
            </a:r>
            <a:r>
              <a:rPr lang="en-GB" sz="5600" b="1" dirty="0">
                <a:latin typeface="Arial" panose="020B0604020202020204" pitchFamily="34" charset="0"/>
                <a:ea typeface="Times New Roman" panose="02020603050405020304" pitchFamily="18" charset="0"/>
              </a:rPr>
              <a:t> provinces and Bulgaria.</a:t>
            </a:r>
          </a:p>
          <a:p>
            <a:pPr indent="0">
              <a:lnSpc>
                <a:spcPct val="170000"/>
              </a:lnSpc>
              <a:buNone/>
            </a:pPr>
            <a:r>
              <a:rPr lang="en-GB" sz="5600" b="1" dirty="0">
                <a:latin typeface="Arial" panose="020B0604020202020204" pitchFamily="34" charset="0"/>
                <a:ea typeface="Times New Roman" panose="02020603050405020304" pitchFamily="18" charset="0"/>
              </a:rPr>
              <a:t>Key Role in establishing the Anglo Jewish Association in 1871 for the promotion and protection of Jews overseas.</a:t>
            </a:r>
          </a:p>
          <a:p>
            <a:pPr indent="0">
              <a:lnSpc>
                <a:spcPct val="170000"/>
              </a:lnSpc>
              <a:buNone/>
            </a:pPr>
            <a:r>
              <a:rPr lang="en-GB" sz="5600" b="1" dirty="0">
                <a:latin typeface="Arial" panose="020B0604020202020204" pitchFamily="34" charset="0"/>
                <a:ea typeface="Times New Roman" panose="02020603050405020304" pitchFamily="18" charset="0"/>
              </a:rPr>
              <a:t>Campaigned against harsh conditions imposed on Poles and Hungarians and organised public meetings.</a:t>
            </a:r>
          </a:p>
          <a:p>
            <a:pPr indent="0">
              <a:lnSpc>
                <a:spcPct val="170000"/>
              </a:lnSpc>
              <a:buNone/>
            </a:pPr>
            <a:r>
              <a:rPr lang="en-GB" sz="5600" b="1" dirty="0">
                <a:latin typeface="Arial" panose="020B0604020202020204" pitchFamily="34" charset="0"/>
                <a:ea typeface="Times New Roman" panose="02020603050405020304" pitchFamily="18" charset="0"/>
              </a:rPr>
              <a:t>On the Eastern Question supported continuing British support for the declining Ottoman Empire. Refused to follow Gladstone’s crusade against Disraeli’s pro – Ottoman foreign policy : May explain why he never achieved government office. </a:t>
            </a:r>
            <a:endParaRPr lang="en-GB" sz="5600" dirty="0">
              <a:effectLst/>
              <a:latin typeface="Times New Roman" panose="02020603050405020304" pitchFamily="18" charset="0"/>
              <a:ea typeface="Times New Roman" panose="02020603050405020304" pitchFamily="18" charset="0"/>
            </a:endParaRPr>
          </a:p>
          <a:p>
            <a:pPr marL="0" indent="0">
              <a:buNone/>
            </a:pPr>
            <a:r>
              <a:rPr lang="en-GB" sz="4800" dirty="0">
                <a:effectLst/>
                <a:latin typeface="Arial" panose="020B0604020202020204" pitchFamily="34" charset="0"/>
                <a:ea typeface="Calibri" panose="020F0502020204030204" pitchFamily="34" charset="0"/>
                <a:cs typeface="Times New Roman" panose="02020603050405020304" pitchFamily="18" charset="0"/>
              </a:rPr>
              <a:t> </a:t>
            </a: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a:p>
            <a:pPr indent="0">
              <a:buNone/>
            </a:pPr>
            <a:endParaRPr lang="en-GB" sz="800" b="1" dirty="0">
              <a:latin typeface="Arial" panose="020B0604020202020204" pitchFamily="34" charset="0"/>
              <a:ea typeface="Times New Roman" panose="02020603050405020304" pitchFamily="18" charset="0"/>
            </a:endParaRPr>
          </a:p>
          <a:p>
            <a:pPr indent="0">
              <a:buNone/>
            </a:pPr>
            <a:endParaRPr lang="en-GB" sz="800" b="1" dirty="0">
              <a:effectLst/>
              <a:latin typeface="Arial" panose="020B0604020202020204" pitchFamily="34" charset="0"/>
              <a:ea typeface="Times New Roman" panose="02020603050405020304" pitchFamily="18" charset="0"/>
            </a:endParaRPr>
          </a:p>
          <a:p>
            <a:pPr indent="0">
              <a:buNone/>
            </a:pPr>
            <a:endParaRPr lang="en-GB" sz="800" dirty="0">
              <a:effectLst/>
              <a:latin typeface="Times New Roman" panose="02020603050405020304" pitchFamily="18" charset="0"/>
              <a:ea typeface="Times New Roman" panose="02020603050405020304" pitchFamily="18" charset="0"/>
            </a:endParaRPr>
          </a:p>
          <a:p>
            <a:pPr marL="0" indent="0">
              <a:buNone/>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sz="800" dirty="0"/>
          </a:p>
        </p:txBody>
      </p:sp>
      <p:sp>
        <p:nvSpPr>
          <p:cNvPr id="5131" name="Rectangle 513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5" name="Rectangle 513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7" name="Rectangle 513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4" name="Picture 4">
            <a:extLst>
              <a:ext uri="{FF2B5EF4-FFF2-40B4-BE49-F238E27FC236}">
                <a16:creationId xmlns:a16="http://schemas.microsoft.com/office/drawing/2014/main" id="{0C5EE668-FBCA-46B9-88D2-6FC9B89E9D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1122718"/>
            <a:ext cx="4170530" cy="464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122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See the source image">
            <a:extLst>
              <a:ext uri="{FF2B5EF4-FFF2-40B4-BE49-F238E27FC236}">
                <a16:creationId xmlns:a16="http://schemas.microsoft.com/office/drawing/2014/main" id="{B1B6C0F2-8C87-473D-920F-D99A18C1F509}"/>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30555"/>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A6E0234-58DC-49EF-9847-63AA1FE4CE0A}"/>
              </a:ext>
            </a:extLst>
          </p:cNvPr>
          <p:cNvSpPr>
            <a:spLocks noGrp="1"/>
          </p:cNvSpPr>
          <p:nvPr>
            <p:ph type="title"/>
          </p:nvPr>
        </p:nvSpPr>
        <p:spPr>
          <a:xfrm>
            <a:off x="838200" y="365125"/>
            <a:ext cx="10515600" cy="1325563"/>
          </a:xfrm>
        </p:spPr>
        <p:txBody>
          <a:bodyPr>
            <a:normAutofit/>
          </a:bodyPr>
          <a:lstStyle/>
          <a:p>
            <a:r>
              <a:rPr lang="en-GB" sz="5000">
                <a:solidFill>
                  <a:srgbClr val="FFFFFF"/>
                </a:solidFill>
              </a:rPr>
              <a:t>Francis Goldsmid and Reform Judaism.</a:t>
            </a:r>
          </a:p>
        </p:txBody>
      </p:sp>
      <p:sp>
        <p:nvSpPr>
          <p:cNvPr id="14"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E85534-39CF-4E98-A838-51064E3A7CC5}"/>
              </a:ext>
            </a:extLst>
          </p:cNvPr>
          <p:cNvSpPr>
            <a:spLocks noGrp="1"/>
          </p:cNvSpPr>
          <p:nvPr>
            <p:ph idx="1"/>
          </p:nvPr>
        </p:nvSpPr>
        <p:spPr>
          <a:xfrm>
            <a:off x="838200" y="2004446"/>
            <a:ext cx="10515600" cy="4176897"/>
          </a:xfrm>
        </p:spPr>
        <p:txBody>
          <a:bodyPr>
            <a:normAutofit/>
          </a:bodyPr>
          <a:lstStyle/>
          <a:p>
            <a:r>
              <a:rPr lang="en-GB" sz="2200">
                <a:solidFill>
                  <a:srgbClr val="FFFFFF"/>
                </a:solidFill>
              </a:rPr>
              <a:t>Prominent in establishing Reform Judaism in Britain.</a:t>
            </a:r>
          </a:p>
          <a:p>
            <a:r>
              <a:rPr lang="en-GB" sz="2200">
                <a:solidFill>
                  <a:srgbClr val="FFFFFF"/>
                </a:solidFill>
              </a:rPr>
              <a:t>Amongst group of twenty four at Bedford Hotel Meeting, Southampton Row in 1840 to establish a “British” synagogue.</a:t>
            </a:r>
          </a:p>
          <a:p>
            <a:r>
              <a:rPr lang="en-GB" sz="2200">
                <a:solidFill>
                  <a:srgbClr val="FFFFFF"/>
                </a:solidFill>
              </a:rPr>
              <a:t>Opening of West London Synagogue, Burton Street, in 1842. Chairman of Council of Founders, donator of time and money.</a:t>
            </a:r>
          </a:p>
          <a:p>
            <a:r>
              <a:rPr lang="en-GB" sz="2200">
                <a:solidFill>
                  <a:srgbClr val="FFFFFF"/>
                </a:solidFill>
              </a:rPr>
              <a:t>Establishment of WLS gave </a:t>
            </a:r>
            <a:r>
              <a:rPr lang="en-GB" sz="2200">
                <a:solidFill>
                  <a:srgbClr val="FFFFFF"/>
                </a:solidFill>
                <a:effectLst/>
                <a:latin typeface="Arial" panose="020B0604020202020204" pitchFamily="34" charset="0"/>
                <a:ea typeface="Times New Roman" panose="02020603050405020304" pitchFamily="18" charset="0"/>
              </a:rPr>
              <a:t> promoters of Jewish emancipation a platform independent of The London Committee of Deputies of British Jews, which, under the leadership of Sir Moses Montefiore was at best lukewarm to the cause, fearing greater civic engagement would dilute devotion to Judaism. </a:t>
            </a:r>
            <a:endParaRPr lang="en-GB" sz="2200">
              <a:solidFill>
                <a:srgbClr val="FFFFFF"/>
              </a:solidFill>
            </a:endParaRPr>
          </a:p>
          <a:p>
            <a:endParaRPr lang="en-GB" sz="2200">
              <a:solidFill>
                <a:srgbClr val="FFFFFF"/>
              </a:solidFill>
            </a:endParaRPr>
          </a:p>
        </p:txBody>
      </p:sp>
    </p:spTree>
    <p:extLst>
      <p:ext uri="{BB962C8B-B14F-4D97-AF65-F5344CB8AC3E}">
        <p14:creationId xmlns:p14="http://schemas.microsoft.com/office/powerpoint/2010/main" val="201713334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C061CB32-B478-4A0F-939F-43450BECC17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927" r="1" b="25052"/>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A22A35-3DBF-438D-A3BE-20A9BD66B312}"/>
              </a:ext>
            </a:extLst>
          </p:cNvPr>
          <p:cNvSpPr txBox="1"/>
          <p:nvPr/>
        </p:nvSpPr>
        <p:spPr>
          <a:xfrm>
            <a:off x="133350" y="6067425"/>
            <a:ext cx="2857500" cy="369332"/>
          </a:xfrm>
          <a:prstGeom prst="rect">
            <a:avLst/>
          </a:prstGeom>
          <a:noFill/>
        </p:spPr>
        <p:txBody>
          <a:bodyPr wrap="square" rtlCol="0">
            <a:spAutoFit/>
          </a:bodyPr>
          <a:lstStyle/>
          <a:p>
            <a:r>
              <a:rPr lang="en-GB" dirty="0"/>
              <a:t>Sir Moses Montefiore.</a:t>
            </a:r>
          </a:p>
        </p:txBody>
      </p:sp>
    </p:spTree>
    <p:extLst>
      <p:ext uri="{BB962C8B-B14F-4D97-AF65-F5344CB8AC3E}">
        <p14:creationId xmlns:p14="http://schemas.microsoft.com/office/powerpoint/2010/main" val="1207712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4E04B1-D683-432C-AC71-24762BFE7831}"/>
              </a:ext>
            </a:extLst>
          </p:cNvPr>
          <p:cNvSpPr>
            <a:spLocks noGrp="1"/>
          </p:cNvSpPr>
          <p:nvPr>
            <p:ph type="title"/>
          </p:nvPr>
        </p:nvSpPr>
        <p:spPr>
          <a:xfrm>
            <a:off x="6513788" y="365125"/>
            <a:ext cx="4840010" cy="1807305"/>
          </a:xfrm>
        </p:spPr>
        <p:txBody>
          <a:bodyPr>
            <a:normAutofit/>
          </a:bodyPr>
          <a:lstStyle/>
          <a:p>
            <a:r>
              <a:rPr lang="en-GB" sz="3700" b="1">
                <a:effectLst/>
                <a:latin typeface="Arial" panose="020B0604020202020204" pitchFamily="34" charset="0"/>
                <a:ea typeface="Times New Roman" panose="02020603050405020304" pitchFamily="18" charset="0"/>
                <a:cs typeface="Times New Roman" panose="02020603050405020304" pitchFamily="18" charset="0"/>
              </a:rPr>
              <a:t>Philanthropy and civic responsibility.</a:t>
            </a:r>
            <a:br>
              <a:rPr lang="en-GB" sz="3700">
                <a:effectLst/>
                <a:latin typeface="Calibri" panose="020F0502020204030204" pitchFamily="34" charset="0"/>
                <a:ea typeface="Calibri" panose="020F0502020204030204" pitchFamily="34" charset="0"/>
                <a:cs typeface="Times New Roman" panose="02020603050405020304" pitchFamily="18" charset="0"/>
              </a:rPr>
            </a:br>
            <a:endParaRPr lang="en-GB" sz="3700"/>
          </a:p>
        </p:txBody>
      </p:sp>
      <p:pic>
        <p:nvPicPr>
          <p:cNvPr id="6146" name="Picture 2" descr="Etching by Paul Waterhouse of the Cruciform Building on Gower Street">
            <a:extLst>
              <a:ext uri="{FF2B5EF4-FFF2-40B4-BE49-F238E27FC236}">
                <a16:creationId xmlns:a16="http://schemas.microsoft.com/office/drawing/2014/main" id="{57038D7E-4B9D-4882-A90B-1E05756B07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79" r="-2" b="-2"/>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3386763-0E77-46B8-A488-FDE03F0252E6}"/>
              </a:ext>
            </a:extLst>
          </p:cNvPr>
          <p:cNvSpPr>
            <a:spLocks noGrp="1"/>
          </p:cNvSpPr>
          <p:nvPr>
            <p:ph idx="1"/>
          </p:nvPr>
        </p:nvSpPr>
        <p:spPr>
          <a:xfrm>
            <a:off x="6513788" y="1838325"/>
            <a:ext cx="4840010" cy="4338638"/>
          </a:xfrm>
        </p:spPr>
        <p:txBody>
          <a:bodyPr>
            <a:normAutofit fontScale="85000" lnSpcReduction="20000"/>
          </a:bodyPr>
          <a:lstStyle/>
          <a:p>
            <a:pPr marL="0" indent="0">
              <a:buNone/>
            </a:pPr>
            <a:r>
              <a:rPr lang="en-GB" sz="2200" dirty="0">
                <a:latin typeface="Arial" panose="020B0604020202020204" pitchFamily="34" charset="0"/>
                <a:ea typeface="Times New Roman" panose="02020603050405020304" pitchFamily="18" charset="0"/>
              </a:rPr>
              <a:t>P</a:t>
            </a:r>
            <a:r>
              <a:rPr lang="en-GB" sz="2200" dirty="0">
                <a:effectLst/>
                <a:latin typeface="Arial" panose="020B0604020202020204" pitchFamily="34" charset="0"/>
                <a:ea typeface="Times New Roman" panose="02020603050405020304" pitchFamily="18" charset="0"/>
              </a:rPr>
              <a:t>rofuse contributor, privately and publicly, to many charities and causes.</a:t>
            </a:r>
          </a:p>
          <a:p>
            <a:pPr marL="0" indent="0">
              <a:buNone/>
            </a:pPr>
            <a:r>
              <a:rPr lang="en-GB" sz="2200" dirty="0">
                <a:latin typeface="Arial" panose="020B0604020202020204" pitchFamily="34" charset="0"/>
              </a:rPr>
              <a:t>Adult and child education:</a:t>
            </a:r>
          </a:p>
          <a:p>
            <a:pPr marL="0" indent="0">
              <a:buNone/>
            </a:pPr>
            <a:r>
              <a:rPr lang="en-GB" sz="2200" dirty="0">
                <a:latin typeface="Arial" panose="020B0604020202020204" pitchFamily="34" charset="0"/>
              </a:rPr>
              <a:t>Benefactions to University College London; great attender of the council and President of the Senate;</a:t>
            </a:r>
          </a:p>
          <a:p>
            <a:pPr marL="0" indent="0">
              <a:buNone/>
            </a:pPr>
            <a:r>
              <a:rPr lang="en-GB" sz="2200" dirty="0">
                <a:latin typeface="Arial" panose="020B0604020202020204" pitchFamily="34" charset="0"/>
              </a:rPr>
              <a:t>Central in establishing in 1841 Jews’ Infants School, Houndsditch – becoming </a:t>
            </a:r>
            <a:r>
              <a:rPr lang="en-GB" sz="2200" dirty="0">
                <a:effectLst/>
                <a:latin typeface="Arial" panose="020B0604020202020204" pitchFamily="34" charset="0"/>
                <a:ea typeface="Times New Roman" panose="02020603050405020304" pitchFamily="18" charset="0"/>
                <a:cs typeface="Times New Roman" panose="02020603050405020304" pitchFamily="18" charset="0"/>
              </a:rPr>
              <a:t> the largest infant school in England – and  West Metropolitan Jewish School in 1845.</a:t>
            </a:r>
          </a:p>
          <a:p>
            <a:pPr marL="0" indent="0">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Donation of considerable sums to University College Hospital and served as treasurer 1857 – 1868.</a:t>
            </a:r>
          </a:p>
          <a:p>
            <a:pPr marL="0" indent="0">
              <a:buNone/>
            </a:pPr>
            <a:r>
              <a:rPr lang="en-GB" sz="2200" dirty="0">
                <a:latin typeface="Calibri" panose="020F0502020204030204" pitchFamily="34" charset="0"/>
                <a:ea typeface="Calibri" panose="020F0502020204030204" pitchFamily="34" charset="0"/>
                <a:cs typeface="Times New Roman" panose="02020603050405020304" pitchFamily="18" charset="0"/>
              </a:rPr>
              <a:t>Greatly improving housing, sanitation, access and school education in </a:t>
            </a:r>
            <a:r>
              <a:rPr lang="en-GB" sz="2200" dirty="0" err="1">
                <a:latin typeface="Calibri" panose="020F0502020204030204" pitchFamily="34" charset="0"/>
                <a:ea typeface="Calibri" panose="020F0502020204030204" pitchFamily="34" charset="0"/>
                <a:cs typeface="Times New Roman" panose="02020603050405020304" pitchFamily="18" charset="0"/>
              </a:rPr>
              <a:t>Rencomb</a:t>
            </a:r>
            <a:r>
              <a:rPr lang="en-GB" sz="2200" dirty="0">
                <a:latin typeface="Calibri" panose="020F0502020204030204" pitchFamily="34" charset="0"/>
                <a:ea typeface="Calibri" panose="020F0502020204030204" pitchFamily="34" charset="0"/>
                <a:cs typeface="Times New Roman" panose="02020603050405020304" pitchFamily="18" charset="0"/>
              </a:rPr>
              <a:t> village , Gloucestershire ( near his Italianate mansion ) making it a model village.  </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600" dirty="0">
              <a:latin typeface="Arial" panose="020B0604020202020204" pitchFamily="34" charset="0"/>
            </a:endParaRPr>
          </a:p>
          <a:p>
            <a:pPr marL="0" indent="0">
              <a:buNone/>
            </a:pPr>
            <a:endParaRPr lang="en-GB" sz="1600" dirty="0"/>
          </a:p>
        </p:txBody>
      </p:sp>
      <p:sp>
        <p:nvSpPr>
          <p:cNvPr id="4" name="TextBox 3">
            <a:extLst>
              <a:ext uri="{FF2B5EF4-FFF2-40B4-BE49-F238E27FC236}">
                <a16:creationId xmlns:a16="http://schemas.microsoft.com/office/drawing/2014/main" id="{4108F092-C18D-49B7-82C1-5618D1B5F25A}"/>
              </a:ext>
            </a:extLst>
          </p:cNvPr>
          <p:cNvSpPr txBox="1"/>
          <p:nvPr/>
        </p:nvSpPr>
        <p:spPr>
          <a:xfrm flipH="1">
            <a:off x="3977639" y="6096000"/>
            <a:ext cx="2536149" cy="369332"/>
          </a:xfrm>
          <a:prstGeom prst="rect">
            <a:avLst/>
          </a:prstGeom>
          <a:noFill/>
        </p:spPr>
        <p:txBody>
          <a:bodyPr wrap="square" rtlCol="0">
            <a:spAutoFit/>
          </a:bodyPr>
          <a:lstStyle/>
          <a:p>
            <a:r>
              <a:rPr lang="en-GB" dirty="0"/>
              <a:t>Cruciform Building UCH.</a:t>
            </a:r>
          </a:p>
        </p:txBody>
      </p:sp>
    </p:spTree>
    <p:extLst>
      <p:ext uri="{BB962C8B-B14F-4D97-AF65-F5344CB8AC3E}">
        <p14:creationId xmlns:p14="http://schemas.microsoft.com/office/powerpoint/2010/main" val="2724402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F2FF0-C270-4C02-8841-F216764AE98D}"/>
              </a:ext>
            </a:extLst>
          </p:cNvPr>
          <p:cNvSpPr>
            <a:spLocks noGrp="1"/>
          </p:cNvSpPr>
          <p:nvPr>
            <p:ph type="title"/>
          </p:nvPr>
        </p:nvSpPr>
        <p:spPr>
          <a:xfrm>
            <a:off x="5069940" y="365124"/>
            <a:ext cx="6172200" cy="1828800"/>
          </a:xfrm>
        </p:spPr>
        <p:txBody>
          <a:bodyPr>
            <a:normAutofit/>
          </a:bodyPr>
          <a:lstStyle/>
          <a:p>
            <a:r>
              <a:rPr lang="en-GB" b="1">
                <a:effectLst/>
                <a:latin typeface="Arial" panose="020B0604020202020204" pitchFamily="34" charset="0"/>
                <a:ea typeface="Times New Roman" panose="02020603050405020304" pitchFamily="18" charset="0"/>
                <a:cs typeface="Times New Roman" panose="02020603050405020304" pitchFamily="18" charset="0"/>
              </a:rPr>
              <a:t>Conclusion.</a:t>
            </a:r>
            <a:br>
              <a:rPr lang="en-GB">
                <a:effectLst/>
                <a:latin typeface="Calibri" panose="020F0502020204030204" pitchFamily="34" charset="0"/>
                <a:ea typeface="Calibri" panose="020F0502020204030204" pitchFamily="34" charset="0"/>
                <a:cs typeface="Times New Roman" panose="02020603050405020304" pitchFamily="18" charset="0"/>
              </a:rPr>
            </a:br>
            <a:endParaRPr lang="en-GB"/>
          </a:p>
        </p:txBody>
      </p:sp>
      <p:pic>
        <p:nvPicPr>
          <p:cNvPr id="7170" name="Picture 2" descr="Larger memorial image loading...">
            <a:extLst>
              <a:ext uri="{FF2B5EF4-FFF2-40B4-BE49-F238E27FC236}">
                <a16:creationId xmlns:a16="http://schemas.microsoft.com/office/drawing/2014/main" id="{84366D92-4DC1-4E32-BC16-72E6E2A1A3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335"/>
          <a:stretch/>
        </p:blipFill>
        <p:spPr bwMode="auto">
          <a:xfrm>
            <a:off x="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345CBF8-A14E-4406-8431-6001F73F47FF}"/>
              </a:ext>
            </a:extLst>
          </p:cNvPr>
          <p:cNvSpPr>
            <a:spLocks noGrp="1"/>
          </p:cNvSpPr>
          <p:nvPr>
            <p:ph idx="1"/>
          </p:nvPr>
        </p:nvSpPr>
        <p:spPr>
          <a:xfrm>
            <a:off x="5069940" y="2322576"/>
            <a:ext cx="6172200" cy="3858768"/>
          </a:xfrm>
        </p:spPr>
        <p:txBody>
          <a:bodyPr>
            <a:normAutofit/>
          </a:bodyPr>
          <a:lstStyle/>
          <a:p>
            <a:pPr marL="0" indent="0">
              <a:buNone/>
            </a:pPr>
            <a:r>
              <a:rPr lang="en-GB" sz="1900" dirty="0">
                <a:effectLst/>
                <a:latin typeface="Arial" panose="020B0604020202020204" pitchFamily="34" charset="0"/>
                <a:ea typeface="Times New Roman" panose="02020603050405020304" pitchFamily="18" charset="0"/>
                <a:cs typeface="Times New Roman" panose="02020603050405020304" pitchFamily="18" charset="0"/>
              </a:rPr>
              <a:t>In addition to his contribution to the history of the English Bar, Francis </a:t>
            </a:r>
            <a:r>
              <a:rPr lang="en-GB" sz="1900" dirty="0" err="1">
                <a:effectLst/>
                <a:latin typeface="Arial" panose="020B0604020202020204" pitchFamily="34" charset="0"/>
                <a:ea typeface="Times New Roman" panose="02020603050405020304" pitchFamily="18" charset="0"/>
                <a:cs typeface="Times New Roman" panose="02020603050405020304" pitchFamily="18" charset="0"/>
              </a:rPr>
              <a:t>Goldsmid</a:t>
            </a:r>
            <a:r>
              <a:rPr lang="en-GB" sz="1900" dirty="0">
                <a:effectLst/>
                <a:latin typeface="Arial" panose="020B0604020202020204" pitchFamily="34" charset="0"/>
                <a:ea typeface="Times New Roman" panose="02020603050405020304" pitchFamily="18" charset="0"/>
                <a:cs typeface="Times New Roman" panose="02020603050405020304" pitchFamily="18" charset="0"/>
              </a:rPr>
              <a:t> deserves recognition for: his involvement at the heart of the campaign to achieve full Jewish emancipation in Britain; for being a fully participating and conscientious Member of Parliament who used his position on behalf of his constituents, his party and liberal beliefs, law reform and to relieve suffering and oppression of Jews and non – Jews overseas; for his contribution to religious reform; and for his numerous philanthropic donations and support for enlightened and socially improving activities, perhaps most notably university and children’s education and for establishing hospital care.</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900" dirty="0"/>
          </a:p>
        </p:txBody>
      </p:sp>
      <p:sp>
        <p:nvSpPr>
          <p:cNvPr id="5" name="TextBox 4">
            <a:extLst>
              <a:ext uri="{FF2B5EF4-FFF2-40B4-BE49-F238E27FC236}">
                <a16:creationId xmlns:a16="http://schemas.microsoft.com/office/drawing/2014/main" id="{C79D3F01-5305-4413-9271-92B023ABEDC5}"/>
              </a:ext>
            </a:extLst>
          </p:cNvPr>
          <p:cNvSpPr txBox="1"/>
          <p:nvPr/>
        </p:nvSpPr>
        <p:spPr>
          <a:xfrm>
            <a:off x="870856" y="6324600"/>
            <a:ext cx="4199083" cy="369332"/>
          </a:xfrm>
          <a:prstGeom prst="rect">
            <a:avLst/>
          </a:prstGeom>
          <a:noFill/>
        </p:spPr>
        <p:txBody>
          <a:bodyPr wrap="square" rtlCol="0">
            <a:spAutoFit/>
          </a:bodyPr>
          <a:lstStyle/>
          <a:p>
            <a:r>
              <a:rPr lang="en-GB" dirty="0"/>
              <a:t>Kingsbury Road Cemetery.</a:t>
            </a:r>
          </a:p>
        </p:txBody>
      </p:sp>
    </p:spTree>
    <p:extLst>
      <p:ext uri="{BB962C8B-B14F-4D97-AF65-F5344CB8AC3E}">
        <p14:creationId xmlns:p14="http://schemas.microsoft.com/office/powerpoint/2010/main" val="268935520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61" name="Rectangle 6160">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BC079E2-F1BD-4D22-94A1-988F01FEDED6}"/>
              </a:ext>
            </a:extLst>
          </p:cNvPr>
          <p:cNvSpPr txBox="1"/>
          <p:nvPr/>
        </p:nvSpPr>
        <p:spPr>
          <a:xfrm>
            <a:off x="5021821" y="3812954"/>
            <a:ext cx="6465287" cy="15160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kern="1200">
                <a:solidFill>
                  <a:srgbClr val="FFFFFF"/>
                </a:solidFill>
                <a:latin typeface="+mj-lt"/>
                <a:ea typeface="+mj-ea"/>
                <a:cs typeface="+mj-cs"/>
              </a:rPr>
              <a:t>Isaac Lyon Goldsmid, 1778 - 1859 </a:t>
            </a:r>
          </a:p>
        </p:txBody>
      </p:sp>
      <p:cxnSp>
        <p:nvCxnSpPr>
          <p:cNvPr id="6163" name="Straight Connector 6162">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148" name="Picture 4" descr="See the source image">
            <a:extLst>
              <a:ext uri="{FF2B5EF4-FFF2-40B4-BE49-F238E27FC236}">
                <a16:creationId xmlns:a16="http://schemas.microsoft.com/office/drawing/2014/main" id="{B5F7E8AA-86A3-4098-9BAC-D812F415494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973" b="-2"/>
          <a:stretch/>
        </p:blipFill>
        <p:spPr bwMode="auto">
          <a:xfrm>
            <a:off x="317635" y="321733"/>
            <a:ext cx="4160452" cy="62145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FA5BD1E7-5DE2-41F7-8597-21FF137844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190" r="2" b="5657"/>
          <a:stretch/>
        </p:blipFill>
        <p:spPr bwMode="auto">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424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1B628-28F0-43BE-8D8C-D49A887D7A6B}"/>
              </a:ext>
            </a:extLst>
          </p:cNvPr>
          <p:cNvSpPr>
            <a:spLocks noGrp="1"/>
          </p:cNvSpPr>
          <p:nvPr>
            <p:ph type="title"/>
          </p:nvPr>
        </p:nvSpPr>
        <p:spPr>
          <a:xfrm>
            <a:off x="-515641" y="36513"/>
            <a:ext cx="7896515" cy="1230744"/>
          </a:xfrm>
        </p:spPr>
        <p:txBody>
          <a:bodyPr/>
          <a:lstStyle/>
          <a:p>
            <a:r>
              <a:rPr lang="en-GB" dirty="0"/>
              <a:t>t</a:t>
            </a:r>
          </a:p>
        </p:txBody>
      </p:sp>
      <p:pic>
        <p:nvPicPr>
          <p:cNvPr id="4" name="Picture 4" descr="See the source image">
            <a:extLst>
              <a:ext uri="{FF2B5EF4-FFF2-40B4-BE49-F238E27FC236}">
                <a16:creationId xmlns:a16="http://schemas.microsoft.com/office/drawing/2014/main" id="{DD05B209-2351-45FD-AD63-7744B9B1E4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65486" y="0"/>
            <a:ext cx="4926514" cy="501903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ee the source image">
            <a:extLst>
              <a:ext uri="{FF2B5EF4-FFF2-40B4-BE49-F238E27FC236}">
                <a16:creationId xmlns:a16="http://schemas.microsoft.com/office/drawing/2014/main" id="{46C5A321-CFA9-43AD-B822-C96ABD51E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152640" cy="57572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1DB47D0-CF65-4E3F-AC06-EBCE8D85AD84}"/>
              </a:ext>
            </a:extLst>
          </p:cNvPr>
          <p:cNvSpPr txBox="1"/>
          <p:nvPr/>
        </p:nvSpPr>
        <p:spPr>
          <a:xfrm>
            <a:off x="274320" y="6350924"/>
            <a:ext cx="3036537" cy="369332"/>
          </a:xfrm>
          <a:prstGeom prst="rect">
            <a:avLst/>
          </a:prstGeom>
          <a:noFill/>
        </p:spPr>
        <p:txBody>
          <a:bodyPr wrap="none" rtlCol="0">
            <a:spAutoFit/>
          </a:bodyPr>
          <a:lstStyle/>
          <a:p>
            <a:r>
              <a:rPr lang="en-GB" dirty="0"/>
              <a:t>St John’s Lodge, Regent’s Park.</a:t>
            </a:r>
          </a:p>
        </p:txBody>
      </p:sp>
    </p:spTree>
    <p:extLst>
      <p:ext uri="{BB962C8B-B14F-4D97-AF65-F5344CB8AC3E}">
        <p14:creationId xmlns:p14="http://schemas.microsoft.com/office/powerpoint/2010/main" val="4007821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See the source image">
            <a:extLst>
              <a:ext uri="{FF2B5EF4-FFF2-40B4-BE49-F238E27FC236}">
                <a16:creationId xmlns:a16="http://schemas.microsoft.com/office/drawing/2014/main" id="{6999E1DE-DE76-4DEB-880F-73D2CB1AA1B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4462" r="3124"/>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F11C60-CAF2-4566-968B-BA48540456BB}"/>
              </a:ext>
            </a:extLst>
          </p:cNvPr>
          <p:cNvSpPr>
            <a:spLocks noGrp="1"/>
          </p:cNvSpPr>
          <p:nvPr>
            <p:ph type="title"/>
          </p:nvPr>
        </p:nvSpPr>
        <p:spPr>
          <a:xfrm>
            <a:off x="838201" y="365125"/>
            <a:ext cx="5251316" cy="1627636"/>
          </a:xfrm>
        </p:spPr>
        <p:txBody>
          <a:bodyPr vert="horz" lIns="91440" tIns="45720" rIns="91440" bIns="45720" rtlCol="0" anchor="ctr">
            <a:normAutofit/>
          </a:bodyPr>
          <a:lstStyle/>
          <a:p>
            <a:endParaRPr lang="en-US" sz="4400" kern="1200" dirty="0">
              <a:solidFill>
                <a:srgbClr val="FFFFFF"/>
              </a:solidFill>
              <a:latin typeface="+mj-lt"/>
              <a:ea typeface="+mj-ea"/>
              <a:cs typeface="+mj-cs"/>
            </a:endParaRPr>
          </a:p>
        </p:txBody>
      </p:sp>
      <p:sp>
        <p:nvSpPr>
          <p:cNvPr id="5" name="TextBox 4">
            <a:extLst>
              <a:ext uri="{FF2B5EF4-FFF2-40B4-BE49-F238E27FC236}">
                <a16:creationId xmlns:a16="http://schemas.microsoft.com/office/drawing/2014/main" id="{B4DD2F1B-9DA8-423B-9018-D20EDB7ECFE0}"/>
              </a:ext>
            </a:extLst>
          </p:cNvPr>
          <p:cNvSpPr txBox="1"/>
          <p:nvPr/>
        </p:nvSpPr>
        <p:spPr>
          <a:xfrm>
            <a:off x="838200" y="2219785"/>
            <a:ext cx="4619621" cy="3957178"/>
          </a:xfrm>
          <a:prstGeom prst="rect">
            <a:avLst/>
          </a:prstGeom>
        </p:spPr>
        <p:txBody>
          <a:bodyPr vert="horz" lIns="91440" tIns="45720" rIns="91440" bIns="45720" rtlCol="0">
            <a:normAutofit/>
          </a:bodyPr>
          <a:lstStyle/>
          <a:p>
            <a:pPr>
              <a:lnSpc>
                <a:spcPct val="90000"/>
              </a:lnSpc>
              <a:spcAft>
                <a:spcPts val="600"/>
              </a:spcAft>
            </a:pPr>
            <a:r>
              <a:rPr lang="en-US" sz="2000" dirty="0">
                <a:solidFill>
                  <a:srgbClr val="FFFFFF"/>
                </a:solidFill>
              </a:rPr>
              <a:t>Isaac Lyon </a:t>
            </a:r>
            <a:r>
              <a:rPr lang="en-US" sz="2000" dirty="0" err="1">
                <a:solidFill>
                  <a:srgbClr val="FFFFFF"/>
                </a:solidFill>
              </a:rPr>
              <a:t>Goldsmid</a:t>
            </a:r>
            <a:r>
              <a:rPr lang="en-US" sz="2000" dirty="0">
                <a:solidFill>
                  <a:srgbClr val="FFFFFF"/>
                </a:solidFill>
              </a:rPr>
              <a:t>.</a:t>
            </a:r>
          </a:p>
          <a:p>
            <a:pPr>
              <a:lnSpc>
                <a:spcPct val="90000"/>
              </a:lnSpc>
              <a:spcAft>
                <a:spcPts val="600"/>
              </a:spcAft>
            </a:pPr>
            <a:endParaRPr lang="en-US" sz="2000" dirty="0">
              <a:solidFill>
                <a:srgbClr val="FFFFFF"/>
              </a:solidFill>
            </a:endParaRPr>
          </a:p>
          <a:p>
            <a:pPr>
              <a:lnSpc>
                <a:spcPct val="90000"/>
              </a:lnSpc>
              <a:spcAft>
                <a:spcPts val="600"/>
              </a:spcAft>
            </a:pPr>
            <a:r>
              <a:rPr lang="en-US" sz="2000" dirty="0">
                <a:solidFill>
                  <a:srgbClr val="FFFFFF"/>
                </a:solidFill>
              </a:rPr>
              <a:t>Inscription on grave in Balls Pond Jewish Cemetery, Islington.</a:t>
            </a:r>
          </a:p>
        </p:txBody>
      </p:sp>
      <p:pic>
        <p:nvPicPr>
          <p:cNvPr id="1026" name="Picture 2" descr="See the source image">
            <a:extLst>
              <a:ext uri="{FF2B5EF4-FFF2-40B4-BE49-F238E27FC236}">
                <a16:creationId xmlns:a16="http://schemas.microsoft.com/office/drawing/2014/main" id="{116117C6-AE78-43E7-82C0-CBCBE664ECB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 b="8276"/>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5A9368-C1F8-4310-85AE-4078A4C3C37E}"/>
              </a:ext>
            </a:extLst>
          </p:cNvPr>
          <p:cNvSpPr txBox="1"/>
          <p:nvPr/>
        </p:nvSpPr>
        <p:spPr>
          <a:xfrm>
            <a:off x="517170" y="6095683"/>
            <a:ext cx="45719" cy="369332"/>
          </a:xfrm>
          <a:prstGeom prst="rect">
            <a:avLst/>
          </a:prstGeom>
          <a:noFill/>
        </p:spPr>
        <p:txBody>
          <a:bodyPr wrap="square" rtlCol="0">
            <a:spAutoFit/>
          </a:bodyPr>
          <a:lstStyle/>
          <a:p>
            <a:endParaRPr lang="en-GB" dirty="0"/>
          </a:p>
        </p:txBody>
      </p:sp>
      <p:sp>
        <p:nvSpPr>
          <p:cNvPr id="9" name="TextBox 8">
            <a:extLst>
              <a:ext uri="{FF2B5EF4-FFF2-40B4-BE49-F238E27FC236}">
                <a16:creationId xmlns:a16="http://schemas.microsoft.com/office/drawing/2014/main" id="{9D018F43-C75A-4136-BDB5-E12E7395A140}"/>
              </a:ext>
            </a:extLst>
          </p:cNvPr>
          <p:cNvSpPr txBox="1"/>
          <p:nvPr/>
        </p:nvSpPr>
        <p:spPr>
          <a:xfrm>
            <a:off x="562889" y="6095683"/>
            <a:ext cx="6343916" cy="369332"/>
          </a:xfrm>
          <a:prstGeom prst="rect">
            <a:avLst/>
          </a:prstGeom>
          <a:noFill/>
        </p:spPr>
        <p:txBody>
          <a:bodyPr wrap="none" rtlCol="0">
            <a:spAutoFit/>
          </a:bodyPr>
          <a:lstStyle/>
          <a:p>
            <a:r>
              <a:rPr lang="en-GB" b="0" i="0" dirty="0">
                <a:solidFill>
                  <a:srgbClr val="333333"/>
                </a:solidFill>
                <a:effectLst/>
                <a:latin typeface="Arial" panose="020B0604020202020204" pitchFamily="34" charset="0"/>
              </a:rPr>
              <a:t>Balls Pond Jewish Cemetery, Islington, Middlesex, England</a:t>
            </a:r>
            <a:r>
              <a:rPr lang="en-GB" dirty="0"/>
              <a:t>. </a:t>
            </a:r>
          </a:p>
        </p:txBody>
      </p:sp>
      <p:sp>
        <p:nvSpPr>
          <p:cNvPr id="11" name="TextBox 10">
            <a:extLst>
              <a:ext uri="{FF2B5EF4-FFF2-40B4-BE49-F238E27FC236}">
                <a16:creationId xmlns:a16="http://schemas.microsoft.com/office/drawing/2014/main" id="{A66B4914-CFDE-4A4D-81C6-5A1733D2FA9C}"/>
              </a:ext>
            </a:extLst>
          </p:cNvPr>
          <p:cNvSpPr txBox="1"/>
          <p:nvPr/>
        </p:nvSpPr>
        <p:spPr>
          <a:xfrm>
            <a:off x="7788601" y="5184645"/>
            <a:ext cx="45719" cy="2585323"/>
          </a:xfrm>
          <a:prstGeom prst="rect">
            <a:avLst/>
          </a:prstGeom>
          <a:noFill/>
        </p:spPr>
        <p:txBody>
          <a:bodyPr wrap="square" rtlCol="0">
            <a:spAutoFit/>
          </a:bodyPr>
          <a:lstStyle/>
          <a:p>
            <a:r>
              <a:rPr lang="en-GB" dirty="0" err="1"/>
              <a:t>IssaIsaac</a:t>
            </a:r>
            <a:endParaRPr lang="en-GB" dirty="0"/>
          </a:p>
        </p:txBody>
      </p:sp>
    </p:spTree>
    <p:extLst>
      <p:ext uri="{BB962C8B-B14F-4D97-AF65-F5344CB8AC3E}">
        <p14:creationId xmlns:p14="http://schemas.microsoft.com/office/powerpoint/2010/main" val="1597397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76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B7B5076-98E7-4085-9D0B-A8403F66DFE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1988" y="642938"/>
            <a:ext cx="3121025" cy="2249488"/>
          </a:xfrm>
        </p:spPr>
      </p:pic>
      <p:sp>
        <p:nvSpPr>
          <p:cNvPr id="6" name="TextBox 5">
            <a:extLst>
              <a:ext uri="{FF2B5EF4-FFF2-40B4-BE49-F238E27FC236}">
                <a16:creationId xmlns:a16="http://schemas.microsoft.com/office/drawing/2014/main" id="{66EAD7E3-7AB4-41C4-A272-AD0EB39B0A61}"/>
              </a:ext>
            </a:extLst>
          </p:cNvPr>
          <p:cNvSpPr txBox="1"/>
          <p:nvPr/>
        </p:nvSpPr>
        <p:spPr>
          <a:xfrm>
            <a:off x="661988" y="2441575"/>
            <a:ext cx="3121025" cy="450850"/>
          </a:xfrm>
          <a:prstGeom prst="rect">
            <a:avLst/>
          </a:prstGeom>
          <a:solidFill>
            <a:srgbClr val="000000">
              <a:alpha val="50000"/>
            </a:srgbClr>
          </a:solidFill>
          <a:ln>
            <a:noFill/>
          </a:ln>
        </p:spPr>
        <p:txBody>
          <a:bodyPr wrap="square" rtlCol="0" anchor="ctr">
            <a:noAutofit/>
          </a:bodyPr>
          <a:lstStyle/>
          <a:p>
            <a:pPr algn="ctr">
              <a:spcAft>
                <a:spcPts val="600"/>
              </a:spcAft>
            </a:pPr>
            <a:endParaRPr lang="en-GB" sz="800" dirty="0">
              <a:solidFill>
                <a:srgbClr val="FFFFFF"/>
              </a:solidFill>
            </a:endParaRPr>
          </a:p>
        </p:txBody>
      </p:sp>
      <p:pic>
        <p:nvPicPr>
          <p:cNvPr id="8" name="Picture 7" descr="A picture containing building, outdoor, old, stone&#10;&#10;Description automatically generated">
            <a:extLst>
              <a:ext uri="{FF2B5EF4-FFF2-40B4-BE49-F238E27FC236}">
                <a16:creationId xmlns:a16="http://schemas.microsoft.com/office/drawing/2014/main" id="{834B188F-7B71-4366-88F0-4B9F501DD75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61988" y="2967038"/>
            <a:ext cx="3121025" cy="3246438"/>
          </a:xfrm>
          <a:prstGeom prst="rect">
            <a:avLst/>
          </a:prstGeom>
        </p:spPr>
      </p:pic>
      <p:sp>
        <p:nvSpPr>
          <p:cNvPr id="9" name="TextBox 8">
            <a:extLst>
              <a:ext uri="{FF2B5EF4-FFF2-40B4-BE49-F238E27FC236}">
                <a16:creationId xmlns:a16="http://schemas.microsoft.com/office/drawing/2014/main" id="{41438388-0668-454E-9D1A-B0A19AC83BCC}"/>
              </a:ext>
            </a:extLst>
          </p:cNvPr>
          <p:cNvSpPr txBox="1"/>
          <p:nvPr/>
        </p:nvSpPr>
        <p:spPr>
          <a:xfrm>
            <a:off x="606806" y="5564187"/>
            <a:ext cx="3121025" cy="649288"/>
          </a:xfrm>
          <a:prstGeom prst="rect">
            <a:avLst/>
          </a:prstGeom>
          <a:solidFill>
            <a:srgbClr val="000000">
              <a:alpha val="50000"/>
            </a:srgbClr>
          </a:solidFill>
          <a:ln>
            <a:noFill/>
          </a:ln>
        </p:spPr>
        <p:txBody>
          <a:bodyPr wrap="square" rtlCol="0" anchor="ctr">
            <a:noAutofit/>
          </a:bodyPr>
          <a:lstStyle/>
          <a:p>
            <a:pPr algn="ctr">
              <a:spcAft>
                <a:spcPts val="600"/>
              </a:spcAft>
            </a:pPr>
            <a:endParaRPr lang="en-GB" sz="800" dirty="0">
              <a:solidFill>
                <a:srgbClr val="FFFFFF"/>
              </a:solidFill>
            </a:endParaRPr>
          </a:p>
        </p:txBody>
      </p:sp>
      <p:pic>
        <p:nvPicPr>
          <p:cNvPr id="11" name="Picture 10">
            <a:extLst>
              <a:ext uri="{FF2B5EF4-FFF2-40B4-BE49-F238E27FC236}">
                <a16:creationId xmlns:a16="http://schemas.microsoft.com/office/drawing/2014/main" id="{CE46337E-5F63-431D-8580-DA86A26E973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857625" y="642938"/>
            <a:ext cx="7672388" cy="5570538"/>
          </a:xfrm>
          <a:prstGeom prst="rect">
            <a:avLst/>
          </a:prstGeom>
        </p:spPr>
      </p:pic>
      <p:sp>
        <p:nvSpPr>
          <p:cNvPr id="12" name="TextBox 11">
            <a:extLst>
              <a:ext uri="{FF2B5EF4-FFF2-40B4-BE49-F238E27FC236}">
                <a16:creationId xmlns:a16="http://schemas.microsoft.com/office/drawing/2014/main" id="{7FB6930F-1C40-43D9-9483-F6C231A12555}"/>
              </a:ext>
            </a:extLst>
          </p:cNvPr>
          <p:cNvSpPr txBox="1"/>
          <p:nvPr/>
        </p:nvSpPr>
        <p:spPr>
          <a:xfrm>
            <a:off x="3857625" y="5099050"/>
            <a:ext cx="7672388" cy="1114425"/>
          </a:xfrm>
          <a:prstGeom prst="rect">
            <a:avLst/>
          </a:prstGeom>
          <a:solidFill>
            <a:srgbClr val="000000">
              <a:alpha val="50000"/>
            </a:srgbClr>
          </a:solidFill>
          <a:ln>
            <a:noFill/>
          </a:ln>
        </p:spPr>
        <p:txBody>
          <a:bodyPr wrap="square" rtlCol="0" anchor="ctr">
            <a:noAutofit/>
          </a:bodyPr>
          <a:lstStyle/>
          <a:p>
            <a:pPr algn="ctr">
              <a:spcAft>
                <a:spcPts val="600"/>
              </a:spcAft>
            </a:pPr>
            <a:endParaRPr lang="en-GB" sz="800" dirty="0">
              <a:solidFill>
                <a:srgbClr val="FFFFFF"/>
              </a:solidFill>
            </a:endParaRPr>
          </a:p>
        </p:txBody>
      </p:sp>
      <p:sp>
        <p:nvSpPr>
          <p:cNvPr id="15" name="TextBox 14">
            <a:extLst>
              <a:ext uri="{FF2B5EF4-FFF2-40B4-BE49-F238E27FC236}">
                <a16:creationId xmlns:a16="http://schemas.microsoft.com/office/drawing/2014/main" id="{FC9B9BD1-88E6-41E8-AF75-59BD1B65DDE4}"/>
              </a:ext>
            </a:extLst>
          </p:cNvPr>
          <p:cNvSpPr txBox="1"/>
          <p:nvPr/>
        </p:nvSpPr>
        <p:spPr>
          <a:xfrm>
            <a:off x="4185920" y="1127760"/>
            <a:ext cx="1682833" cy="369332"/>
          </a:xfrm>
          <a:prstGeom prst="rect">
            <a:avLst/>
          </a:prstGeom>
          <a:noFill/>
        </p:spPr>
        <p:txBody>
          <a:bodyPr wrap="none" rtlCol="0">
            <a:spAutoFit/>
          </a:bodyPr>
          <a:lstStyle/>
          <a:p>
            <a:r>
              <a:rPr lang="en-GB" dirty="0"/>
              <a:t>Stone Buildings.</a:t>
            </a:r>
          </a:p>
        </p:txBody>
      </p:sp>
      <p:sp>
        <p:nvSpPr>
          <p:cNvPr id="16" name="TextBox 15">
            <a:extLst>
              <a:ext uri="{FF2B5EF4-FFF2-40B4-BE49-F238E27FC236}">
                <a16:creationId xmlns:a16="http://schemas.microsoft.com/office/drawing/2014/main" id="{CD996E50-A5EE-4B28-8E21-C5D7D1F4DB53}"/>
              </a:ext>
            </a:extLst>
          </p:cNvPr>
          <p:cNvSpPr txBox="1"/>
          <p:nvPr/>
        </p:nvSpPr>
        <p:spPr>
          <a:xfrm>
            <a:off x="1480930" y="4055165"/>
            <a:ext cx="1274901" cy="369332"/>
          </a:xfrm>
          <a:prstGeom prst="rect">
            <a:avLst/>
          </a:prstGeom>
          <a:noFill/>
        </p:spPr>
        <p:txBody>
          <a:bodyPr wrap="none" rtlCol="0">
            <a:spAutoFit/>
          </a:bodyPr>
          <a:lstStyle/>
          <a:p>
            <a:r>
              <a:rPr lang="en-GB" dirty="0"/>
              <a:t>Old Square.</a:t>
            </a:r>
          </a:p>
        </p:txBody>
      </p:sp>
      <p:sp>
        <p:nvSpPr>
          <p:cNvPr id="18" name="TextBox 17">
            <a:extLst>
              <a:ext uri="{FF2B5EF4-FFF2-40B4-BE49-F238E27FC236}">
                <a16:creationId xmlns:a16="http://schemas.microsoft.com/office/drawing/2014/main" id="{FC1D6D9B-7AE6-4111-BBC0-241342F33745}"/>
              </a:ext>
            </a:extLst>
          </p:cNvPr>
          <p:cNvSpPr txBox="1"/>
          <p:nvPr/>
        </p:nvSpPr>
        <p:spPr>
          <a:xfrm>
            <a:off x="1143000" y="924339"/>
            <a:ext cx="2795702" cy="707886"/>
          </a:xfrm>
          <a:prstGeom prst="rect">
            <a:avLst/>
          </a:prstGeom>
          <a:noFill/>
        </p:spPr>
        <p:txBody>
          <a:bodyPr wrap="none" rtlCol="0">
            <a:spAutoFit/>
          </a:bodyPr>
          <a:lstStyle/>
          <a:p>
            <a:r>
              <a:rPr lang="en-GB" sz="4000" dirty="0"/>
              <a:t>Lincoln’s Inn</a:t>
            </a:r>
            <a:r>
              <a:rPr lang="en-GB" dirty="0"/>
              <a:t>.</a:t>
            </a:r>
          </a:p>
        </p:txBody>
      </p:sp>
    </p:spTree>
    <p:extLst>
      <p:ext uri="{BB962C8B-B14F-4D97-AF65-F5344CB8AC3E}">
        <p14:creationId xmlns:p14="http://schemas.microsoft.com/office/powerpoint/2010/main" val="907291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e the source image">
            <a:extLst>
              <a:ext uri="{FF2B5EF4-FFF2-40B4-BE49-F238E27FC236}">
                <a16:creationId xmlns:a16="http://schemas.microsoft.com/office/drawing/2014/main" id="{17C903B2-279E-4502-903C-E616B9FD4E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190" r="-1" b="-1"/>
          <a:stretch/>
        </p:blipFill>
        <p:spPr bwMode="auto">
          <a:xfrm>
            <a:off x="-1" y="190"/>
            <a:ext cx="8128855" cy="5291194"/>
          </a:xfrm>
          <a:prstGeom prst="rect">
            <a:avLst/>
          </a:prstGeom>
          <a:noFill/>
          <a:extLst>
            <a:ext uri="{909E8E84-426E-40DD-AFC4-6F175D3DCCD1}">
              <a14:hiddenFill xmlns:a14="http://schemas.microsoft.com/office/drawing/2010/main">
                <a:solidFill>
                  <a:srgbClr val="FFFFFF"/>
                </a:solidFill>
              </a14:hiddenFill>
            </a:ext>
          </a:extLst>
        </p:spPr>
      </p:pic>
      <p:sp>
        <p:nvSpPr>
          <p:cNvPr id="2066" name="Rectangle 2065">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8" name="Rectangle 206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C11585-6309-42CA-A54F-E2E627D637DB}"/>
              </a:ext>
            </a:extLst>
          </p:cNvPr>
          <p:cNvSpPr>
            <a:spLocks noGrp="1"/>
          </p:cNvSpPr>
          <p:nvPr>
            <p:ph type="title"/>
          </p:nvPr>
        </p:nvSpPr>
        <p:spPr>
          <a:xfrm>
            <a:off x="699715" y="5635366"/>
            <a:ext cx="7091299" cy="898581"/>
          </a:xfrm>
        </p:spPr>
        <p:txBody>
          <a:bodyPr vert="horz" lIns="91440" tIns="45720" rIns="91440" bIns="45720" rtlCol="0" anchor="ctr">
            <a:normAutofit/>
          </a:bodyPr>
          <a:lstStyle/>
          <a:p>
            <a:r>
              <a:rPr lang="en-US" sz="2800" kern="1200">
                <a:solidFill>
                  <a:srgbClr val="FFFFFF"/>
                </a:solidFill>
                <a:latin typeface="+mj-lt"/>
                <a:ea typeface="+mj-ea"/>
                <a:cs typeface="+mj-cs"/>
              </a:rPr>
              <a:t>Court of Chancery sitting in Old Hall Lincoln’s Inn.</a:t>
            </a:r>
          </a:p>
        </p:txBody>
      </p:sp>
      <p:sp>
        <p:nvSpPr>
          <p:cNvPr id="2070" name="Rectangle 2069">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EA72AE2F-B205-430D-9DBD-F906F9B8D5A4}"/>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8289" r="1" b="1"/>
          <a:stretch/>
        </p:blipFill>
        <p:spPr>
          <a:xfrm>
            <a:off x="8128855" y="774859"/>
            <a:ext cx="4063143" cy="5291384"/>
          </a:xfrm>
          <a:prstGeom prst="rect">
            <a:avLst/>
          </a:prstGeom>
        </p:spPr>
      </p:pic>
      <p:sp>
        <p:nvSpPr>
          <p:cNvPr id="6" name="TextBox 5">
            <a:extLst>
              <a:ext uri="{FF2B5EF4-FFF2-40B4-BE49-F238E27FC236}">
                <a16:creationId xmlns:a16="http://schemas.microsoft.com/office/drawing/2014/main" id="{0BDF500F-134A-4DD1-8ABF-108E98459B12}"/>
              </a:ext>
            </a:extLst>
          </p:cNvPr>
          <p:cNvSpPr txBox="1"/>
          <p:nvPr/>
        </p:nvSpPr>
        <p:spPr>
          <a:xfrm>
            <a:off x="9884957" y="5091330"/>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en.wikipedia.org/wiki/Barrister">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1086000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11" name="Rectangle 3102">
            <a:extLst>
              <a:ext uri="{FF2B5EF4-FFF2-40B4-BE49-F238E27FC236}">
                <a16:creationId xmlns:a16="http://schemas.microsoft.com/office/drawing/2014/main" id="{B32DE8DB-F504-4791-9594-451B568B3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BA4E6C-B3E0-42D0-9BDA-EFAFEBA761DD}"/>
              </a:ext>
            </a:extLst>
          </p:cNvPr>
          <p:cNvSpPr>
            <a:spLocks noGrp="1"/>
          </p:cNvSpPr>
          <p:nvPr>
            <p:ph type="title"/>
          </p:nvPr>
        </p:nvSpPr>
        <p:spPr>
          <a:xfrm>
            <a:off x="8036434" y="891541"/>
            <a:ext cx="3433187" cy="4074074"/>
          </a:xfrm>
        </p:spPr>
        <p:txBody>
          <a:bodyPr vert="horz" lIns="91440" tIns="45720" rIns="91440" bIns="45720" rtlCol="0" anchor="b">
            <a:normAutofit/>
          </a:bodyPr>
          <a:lstStyle/>
          <a:p>
            <a:r>
              <a:rPr lang="en-US" sz="3800"/>
              <a:t>John Simon. Second professing Jewish Barrister and first to practice Common Law.</a:t>
            </a:r>
          </a:p>
        </p:txBody>
      </p:sp>
      <p:sp>
        <p:nvSpPr>
          <p:cNvPr id="3112" name="Rectangle 3104">
            <a:extLst>
              <a:ext uri="{FF2B5EF4-FFF2-40B4-BE49-F238E27FC236}">
                <a16:creationId xmlns:a16="http://schemas.microsoft.com/office/drawing/2014/main" id="{56043DD8-E900-4EC1-91AB-BFFC63E4B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B509F5C4-3684-41FC-BB64-1BC1796C54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44110" y="1129639"/>
            <a:ext cx="3150797" cy="4594912"/>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8C33D1C5-5825-4C89-83FA-EF8B3D2BD0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6073" y="891540"/>
            <a:ext cx="3031932" cy="5071109"/>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757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Freeform: Shape 4106">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098" name="Picture 2">
            <a:extLst>
              <a:ext uri="{FF2B5EF4-FFF2-40B4-BE49-F238E27FC236}">
                <a16:creationId xmlns:a16="http://schemas.microsoft.com/office/drawing/2014/main" id="{FA3F1F35-9513-459F-97D3-B3D0CA2495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4525" y="642938"/>
            <a:ext cx="4724400" cy="5570538"/>
          </a:xfrm>
          <a:prstGeom prst="rect">
            <a:avLst/>
          </a:prstGeom>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6386AC7-2FE6-46F2-B79A-B51C18EF77BD}"/>
              </a:ext>
            </a:extLst>
          </p:cNvPr>
          <p:cNvSpPr txBox="1"/>
          <p:nvPr/>
        </p:nvSpPr>
        <p:spPr>
          <a:xfrm>
            <a:off x="644525" y="5099050"/>
            <a:ext cx="4724400" cy="1114425"/>
          </a:xfrm>
          <a:prstGeom prst="rect">
            <a:avLst/>
          </a:prstGeom>
          <a:solidFill>
            <a:srgbClr val="000000">
              <a:alpha val="50000"/>
            </a:srgbClr>
          </a:solidFill>
          <a:ln>
            <a:noFill/>
          </a:ln>
        </p:spPr>
        <p:txBody>
          <a:bodyPr wrap="square" rtlCol="0" anchor="ctr">
            <a:noAutofit/>
          </a:bodyPr>
          <a:lstStyle/>
          <a:p>
            <a:pPr algn="ctr">
              <a:spcAft>
                <a:spcPts val="600"/>
              </a:spcAft>
            </a:pPr>
            <a:r>
              <a:rPr lang="en-GB" sz="1200" dirty="0">
                <a:solidFill>
                  <a:srgbClr val="FFFFFF"/>
                </a:solidFill>
              </a:rPr>
              <a:t>Sir George </a:t>
            </a:r>
            <a:r>
              <a:rPr lang="en-GB" sz="1200" dirty="0" err="1">
                <a:solidFill>
                  <a:srgbClr val="FFFFFF"/>
                </a:solidFill>
              </a:rPr>
              <a:t>Jessel</a:t>
            </a:r>
            <a:r>
              <a:rPr lang="en-GB" sz="1200" dirty="0">
                <a:solidFill>
                  <a:srgbClr val="FFFFFF"/>
                </a:solidFill>
              </a:rPr>
              <a:t>, 1824 -1883, Called in 1847, </a:t>
            </a:r>
            <a:r>
              <a:rPr lang="en-GB" sz="1200" b="0" i="0" dirty="0">
                <a:solidFill>
                  <a:srgbClr val="FFFFFF"/>
                </a:solidFill>
                <a:effectLst/>
                <a:latin typeface="Arial" panose="020B0604020202020204" pitchFamily="34" charset="0"/>
              </a:rPr>
              <a:t>one of the most influential commercial law and equity judges of his time, and Master of the Rolls 1873 – 1883.</a:t>
            </a:r>
            <a:endParaRPr lang="en-GB" sz="1200" dirty="0">
              <a:solidFill>
                <a:srgbClr val="FFFFFF"/>
              </a:solidFill>
            </a:endParaRPr>
          </a:p>
        </p:txBody>
      </p:sp>
      <p:sp>
        <p:nvSpPr>
          <p:cNvPr id="5" name="TextBox 4">
            <a:extLst>
              <a:ext uri="{FF2B5EF4-FFF2-40B4-BE49-F238E27FC236}">
                <a16:creationId xmlns:a16="http://schemas.microsoft.com/office/drawing/2014/main" id="{5F7EEAE7-FB36-461B-951B-B950000F5993}"/>
              </a:ext>
            </a:extLst>
          </p:cNvPr>
          <p:cNvSpPr txBox="1"/>
          <p:nvPr/>
        </p:nvSpPr>
        <p:spPr>
          <a:xfrm>
            <a:off x="5663607" y="642938"/>
            <a:ext cx="4250208" cy="1115467"/>
          </a:xfrm>
          <a:prstGeom prst="rect">
            <a:avLst/>
          </a:prstGeom>
          <a:solidFill>
            <a:srgbClr val="000000">
              <a:alpha val="50000"/>
            </a:srgbClr>
          </a:solidFill>
          <a:ln>
            <a:noFill/>
          </a:ln>
        </p:spPr>
        <p:txBody>
          <a:bodyPr wrap="square" rtlCol="0" anchor="ctr">
            <a:noAutofit/>
          </a:bodyPr>
          <a:lstStyle/>
          <a:p>
            <a:pPr algn="ctr">
              <a:spcAft>
                <a:spcPts val="600"/>
              </a:spcAft>
            </a:pPr>
            <a:r>
              <a:rPr lang="en-GB" sz="1400" dirty="0">
                <a:solidFill>
                  <a:srgbClr val="FFFFFF"/>
                </a:solidFill>
              </a:rPr>
              <a:t>Sir David </a:t>
            </a:r>
            <a:r>
              <a:rPr lang="en-GB" sz="1400" dirty="0" err="1">
                <a:solidFill>
                  <a:srgbClr val="FFFFFF"/>
                </a:solidFill>
              </a:rPr>
              <a:t>Solomons</a:t>
            </a:r>
            <a:r>
              <a:rPr lang="en-GB" sz="1400" dirty="0">
                <a:solidFill>
                  <a:srgbClr val="FFFFFF"/>
                </a:solidFill>
              </a:rPr>
              <a:t> 1797 – 1873, Called 1849. Inter alia first Jewish magistrate</a:t>
            </a:r>
            <a:r>
              <a:rPr lang="en-GB" sz="950" dirty="0">
                <a:solidFill>
                  <a:srgbClr val="FFFFFF"/>
                </a:solidFill>
              </a:rPr>
              <a:t>.</a:t>
            </a:r>
          </a:p>
        </p:txBody>
      </p:sp>
      <p:pic>
        <p:nvPicPr>
          <p:cNvPr id="4102" name="Picture 6" descr="See the source image">
            <a:extLst>
              <a:ext uri="{FF2B5EF4-FFF2-40B4-BE49-F238E27FC236}">
                <a16:creationId xmlns:a16="http://schemas.microsoft.com/office/drawing/2014/main" id="{80FAEBF2-6FD1-4F82-B596-E86912FF9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607" y="1758405"/>
            <a:ext cx="425020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928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2372</Words>
  <Application>Microsoft Office PowerPoint</Application>
  <PresentationFormat>Widescreen</PresentationFormat>
  <Paragraphs>132</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Roboto</vt:lpstr>
      <vt:lpstr>Times New Roman</vt:lpstr>
      <vt:lpstr>Office Theme</vt:lpstr>
      <vt:lpstr>Francis Goldsmid</vt:lpstr>
      <vt:lpstr>Jewish Emancipation in Nineteenth Century Britain : Francis Goldsmid; Barrister; Legislator; Human Rights Campaigner;  Religious Reformer and Philanthropist. </vt:lpstr>
      <vt:lpstr>PowerPoint Presentation</vt:lpstr>
      <vt:lpstr>t</vt:lpstr>
      <vt:lpstr>PowerPoint Presentation</vt:lpstr>
      <vt:lpstr>PowerPoint Presentation</vt:lpstr>
      <vt:lpstr>Court of Chancery sitting in Old Hall Lincoln’s Inn.</vt:lpstr>
      <vt:lpstr>John Simon. Second professing Jewish Barrister and first to practice Common Law.</vt:lpstr>
      <vt:lpstr>PowerPoint Presentation</vt:lpstr>
      <vt:lpstr>Civil and Political Disabilities.</vt:lpstr>
      <vt:lpstr>Civil and Political Disabilities.</vt:lpstr>
      <vt:lpstr>The long campaign.</vt:lpstr>
      <vt:lpstr>Some limited progress.</vt:lpstr>
      <vt:lpstr>Local government and religious protection.</vt:lpstr>
      <vt:lpstr>The General Election of 1847.</vt:lpstr>
      <vt:lpstr>Blocking by the Lords and David Solomon’s action.</vt:lpstr>
      <vt:lpstr>Jewish Relief Act 1858 – Lord Derby’s Compromise.</vt:lpstr>
      <vt:lpstr>Francis Goldsmid’s particular contributions to Jewish Emancipation.</vt:lpstr>
      <vt:lpstr>The first Practising Jewish MPs.</vt:lpstr>
      <vt:lpstr>Francis Goldsmith Member of Parliament. </vt:lpstr>
      <vt:lpstr>Law and procedural reform.</vt:lpstr>
      <vt:lpstr>“The member for Jewry”.</vt:lpstr>
      <vt:lpstr>Francis Goldsmid and Reform Judaism.</vt:lpstr>
      <vt:lpstr>PowerPoint Presentation</vt:lpstr>
      <vt:lpstr>Philanthropy and civic responsibility.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Francis Goldsmid</dc:title>
  <dc:creator>Watson, Andrew</dc:creator>
  <cp:lastModifiedBy>Watson, Andrew</cp:lastModifiedBy>
  <cp:revision>1</cp:revision>
  <dcterms:created xsi:type="dcterms:W3CDTF">2022-07-13T08:51:38Z</dcterms:created>
  <dcterms:modified xsi:type="dcterms:W3CDTF">2022-11-04T17:21:07Z</dcterms:modified>
</cp:coreProperties>
</file>