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5577C-DE5E-479D-B833-36361D0024E0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2F278-8971-4651-A772-808B4F81F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</a:rPr>
              <a:t>- Jonathan </a:t>
            </a:r>
            <a:r>
              <a:rPr lang="en-GB" altLang="en-US" dirty="0" err="1" smtClean="0">
                <a:latin typeface="Arial" panose="020B0604020202020204" pitchFamily="34" charset="0"/>
              </a:rPr>
              <a:t>Carr</a:t>
            </a:r>
            <a:r>
              <a:rPr lang="en-GB" altLang="en-US" dirty="0" smtClean="0">
                <a:latin typeface="Arial" panose="020B0604020202020204" pitchFamily="34" charset="0"/>
              </a:rPr>
              <a:t> West (Chief Exec of LG info Unit) said on AS nothing about devo beyond the major cities </a:t>
            </a:r>
          </a:p>
          <a:p>
            <a:r>
              <a:rPr lang="en-GB" altLang="en-US" dirty="0" smtClean="0">
                <a:latin typeface="Arial" panose="020B0604020202020204" pitchFamily="34" charset="0"/>
              </a:rPr>
              <a:t>(“"We just thought people in Yorkshire hated everyone else, we didn't realise they hated each other so much." (David Cameron, Leeds, 15</a:t>
            </a:r>
            <a:r>
              <a:rPr lang="en-GB" altLang="en-US" baseline="30000" dirty="0" smtClean="0">
                <a:latin typeface="Arial" panose="020B0604020202020204" pitchFamily="34" charset="0"/>
              </a:rPr>
              <a:t>th</a:t>
            </a:r>
            <a:r>
              <a:rPr lang="en-GB" altLang="en-US" dirty="0" smtClean="0">
                <a:latin typeface="Arial" panose="020B0604020202020204" pitchFamily="34" charset="0"/>
              </a:rPr>
              <a:t> Sept 2015)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2F278-8971-4651-A772-808B4F81F0A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27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1DBA-927C-4B79-9427-27A6A0AF069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E7F0-7A7A-42F2-93ED-F3A7D8553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5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1DBA-927C-4B79-9427-27A6A0AF069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E7F0-7A7A-42F2-93ED-F3A7D8553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8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1DBA-927C-4B79-9427-27A6A0AF069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E7F0-7A7A-42F2-93ED-F3A7D8553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1DBA-927C-4B79-9427-27A6A0AF069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E7F0-7A7A-42F2-93ED-F3A7D8553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0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1DBA-927C-4B79-9427-27A6A0AF069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E7F0-7A7A-42F2-93ED-F3A7D8553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08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1DBA-927C-4B79-9427-27A6A0AF069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E7F0-7A7A-42F2-93ED-F3A7D8553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68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1DBA-927C-4B79-9427-27A6A0AF069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E7F0-7A7A-42F2-93ED-F3A7D8553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3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1DBA-927C-4B79-9427-27A6A0AF069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E7F0-7A7A-42F2-93ED-F3A7D8553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42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1DBA-927C-4B79-9427-27A6A0AF069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E7F0-7A7A-42F2-93ED-F3A7D8553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78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1DBA-927C-4B79-9427-27A6A0AF069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E7F0-7A7A-42F2-93ED-F3A7D8553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99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1DBA-927C-4B79-9427-27A6A0AF069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E7F0-7A7A-42F2-93ED-F3A7D8553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E1DBA-927C-4B79-9427-27A6A0AF069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E7F0-7A7A-42F2-93ED-F3A7D8553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37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0046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1951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2431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306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2089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53130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5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64554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0075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2906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965271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7099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10796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8289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939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3780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8291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8919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9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6844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28109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54</Words>
  <Application>Microsoft Office PowerPoint</Application>
  <PresentationFormat>On-screen Show (4:3)</PresentationFormat>
  <Paragraphs>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Wakefield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Cowie, Darren</dc:creator>
  <cp:lastModifiedBy>Cowie, Darren</cp:lastModifiedBy>
  <cp:revision>5</cp:revision>
  <dcterms:created xsi:type="dcterms:W3CDTF">2016-11-29T17:01:43Z</dcterms:created>
  <dcterms:modified xsi:type="dcterms:W3CDTF">2016-11-29T17:28:50Z</dcterms:modified>
</cp:coreProperties>
</file>